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a" ContentType="audio/x-ms-wma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27"/>
  </p:notesMasterIdLst>
  <p:handoutMasterIdLst>
    <p:handoutMasterId r:id="rId28"/>
  </p:handoutMasterIdLst>
  <p:sldIdLst>
    <p:sldId id="377" r:id="rId2"/>
    <p:sldId id="268" r:id="rId3"/>
    <p:sldId id="287" r:id="rId4"/>
    <p:sldId id="288" r:id="rId5"/>
    <p:sldId id="391" r:id="rId6"/>
    <p:sldId id="292" r:id="rId7"/>
    <p:sldId id="296" r:id="rId8"/>
    <p:sldId id="297" r:id="rId9"/>
    <p:sldId id="298" r:id="rId10"/>
    <p:sldId id="392" r:id="rId11"/>
    <p:sldId id="396" r:id="rId12"/>
    <p:sldId id="393" r:id="rId13"/>
    <p:sldId id="323" r:id="rId14"/>
    <p:sldId id="326" r:id="rId15"/>
    <p:sldId id="324" r:id="rId16"/>
    <p:sldId id="332" r:id="rId17"/>
    <p:sldId id="394" r:id="rId18"/>
    <p:sldId id="395" r:id="rId19"/>
    <p:sldId id="335" r:id="rId20"/>
    <p:sldId id="336" r:id="rId21"/>
    <p:sldId id="337" r:id="rId22"/>
    <p:sldId id="338" r:id="rId23"/>
    <p:sldId id="319" r:id="rId24"/>
    <p:sldId id="317" r:id="rId25"/>
    <p:sldId id="318" r:id="rId26"/>
  </p:sldIdLst>
  <p:sldSz cx="9144000" cy="6858000" type="letter"/>
  <p:notesSz cx="6858000" cy="9144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E7C"/>
    <a:srgbClr val="660033"/>
    <a:srgbClr val="990000"/>
    <a:srgbClr val="006600"/>
    <a:srgbClr val="F4ED6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 autoAdjust="0"/>
    <p:restoredTop sz="93274" autoAdjust="0"/>
  </p:normalViewPr>
  <p:slideViewPr>
    <p:cSldViewPr>
      <p:cViewPr varScale="1">
        <p:scale>
          <a:sx n="54" d="100"/>
          <a:sy n="54" d="100"/>
        </p:scale>
        <p:origin x="1315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0109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sp>
    </p:spTree>
    <p:extLst>
      <p:ext uri="{BB962C8B-B14F-4D97-AF65-F5344CB8AC3E}">
        <p14:creationId xmlns:p14="http://schemas.microsoft.com/office/powerpoint/2010/main" val="27444061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951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400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0527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5279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7200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8851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4438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1816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7823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4141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402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1921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2649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5169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9053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7699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018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310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011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36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877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673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233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245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228600"/>
            <a:ext cx="196215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734050" cy="5181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228600"/>
            <a:ext cx="784860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95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228600"/>
            <a:ext cx="7772400" cy="762000"/>
          </a:xfrm>
          <a:prstGeom prst="rect">
            <a:avLst/>
          </a:prstGeom>
          <a:gradFill rotWithShape="0">
            <a:gsLst>
              <a:gs pos="0">
                <a:srgbClr val="FCFEB9">
                  <a:gamma/>
                  <a:tint val="0"/>
                  <a:invGamma/>
                </a:srgbClr>
              </a:gs>
              <a:gs pos="50000">
                <a:srgbClr val="FCFEB9"/>
              </a:gs>
              <a:gs pos="100000">
                <a:srgbClr val="FCFEB9">
                  <a:gamma/>
                  <a:tint val="0"/>
                  <a:invGamma/>
                </a:srgb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772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4" name="Rectangle 1028"/>
          <p:cNvSpPr>
            <a:spLocks noChangeArrowheads="1"/>
          </p:cNvSpPr>
          <p:nvPr/>
        </p:nvSpPr>
        <p:spPr bwMode="auto">
          <a:xfrm>
            <a:off x="8648303" y="6477000"/>
            <a:ext cx="490518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 smtClean="0"/>
              <a:t>3-</a:t>
            </a:r>
            <a:fld id="{3E0082EE-B4A5-4569-B302-0AD9BA294C0A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800" b="1">
          <a:solidFill>
            <a:srgbClr val="6E0043"/>
          </a:solidFill>
          <a:latin typeface="+mn-lt"/>
          <a:ea typeface="+mn-ea"/>
          <a:cs typeface="+mn-cs"/>
        </a:defRPr>
      </a:lvl1pPr>
      <a:lvl2pPr marL="965200" indent="-5080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§"/>
        <a:defRPr sz="2800" b="1">
          <a:solidFill>
            <a:srgbClr val="BE001E"/>
          </a:solidFill>
          <a:latin typeface="+mn-lt"/>
        </a:defRPr>
      </a:lvl2pPr>
      <a:lvl3pPr marL="1422400" indent="-3429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à"/>
        <a:defRPr sz="2800" b="1">
          <a:solidFill>
            <a:srgbClr val="4C2E00"/>
          </a:solidFill>
          <a:latin typeface="+mn-lt"/>
        </a:defRPr>
      </a:lvl3pPr>
      <a:lvl4pPr marL="1765300" indent="-228600" algn="l" rtl="0" eaLnBrk="0" fontAlgn="base" hangingPunct="0">
        <a:spcBef>
          <a:spcPct val="20000"/>
        </a:spcBef>
        <a:spcAft>
          <a:spcPct val="0"/>
        </a:spcAft>
        <a:buSzPct val="100000"/>
        <a:buFont typeface="Times" pitchFamily="18" charset="0"/>
        <a:buChar char="*"/>
        <a:defRPr sz="2800" b="1">
          <a:solidFill>
            <a:srgbClr val="006600"/>
          </a:solidFill>
          <a:latin typeface="+mn-lt"/>
        </a:defRPr>
      </a:lvl4pPr>
      <a:lvl5pPr marL="24130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Ø"/>
        <a:defRPr sz="2800" b="1">
          <a:solidFill>
            <a:schemeClr val="tx1"/>
          </a:solidFill>
          <a:latin typeface="+mn-lt"/>
        </a:defRPr>
      </a:lvl5pPr>
      <a:lvl6pPr marL="28702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Ø"/>
        <a:defRPr sz="2800" b="1">
          <a:solidFill>
            <a:schemeClr val="tx1"/>
          </a:solidFill>
          <a:latin typeface="+mn-lt"/>
        </a:defRPr>
      </a:lvl6pPr>
      <a:lvl7pPr marL="33274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Ø"/>
        <a:defRPr sz="2800" b="1">
          <a:solidFill>
            <a:schemeClr val="tx1"/>
          </a:solidFill>
          <a:latin typeface="+mn-lt"/>
        </a:defRPr>
      </a:lvl7pPr>
      <a:lvl8pPr marL="37846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Ø"/>
        <a:defRPr sz="2800" b="1">
          <a:solidFill>
            <a:schemeClr val="tx1"/>
          </a:solidFill>
          <a:latin typeface="+mn-lt"/>
        </a:defRPr>
      </a:lvl8pPr>
      <a:lvl9pPr marL="42418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Ø"/>
        <a:defRPr sz="28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10.wma"/><Relationship Id="rId7" Type="http://schemas.openxmlformats.org/officeDocument/2006/relationships/image" Target="../media/image9.wmf"/><Relationship Id="rId2" Type="http://schemas.microsoft.com/office/2007/relationships/media" Target="../media/media10.wm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engin.umich.edu/research/cuos/ResearchGroups/HFS/Research/photonuclear_reactions.html" TargetMode="Externa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17.wma"/><Relationship Id="rId7" Type="http://schemas.openxmlformats.org/officeDocument/2006/relationships/image" Target="../media/image20.gif"/><Relationship Id="rId2" Type="http://schemas.microsoft.com/office/2007/relationships/media" Target="../media/media17.wma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png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openxmlformats.org/officeDocument/2006/relationships/image" Target="../media/image15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.wma"/><Relationship Id="rId7" Type="http://schemas.openxmlformats.org/officeDocument/2006/relationships/image" Target="../media/image4.png"/><Relationship Id="rId2" Type="http://schemas.microsoft.com/office/2007/relationships/media" Target="../media/media3.wma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5.jpeg"/><Relationship Id="rId5" Type="http://schemas.openxmlformats.org/officeDocument/2006/relationships/hyperlink" Target="http://neutrons.ornl.gov/facilities/SNS/" TargetMode="Externa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7.wma"/><Relationship Id="rId7" Type="http://schemas.openxmlformats.org/officeDocument/2006/relationships/image" Target="../media/image8.wmf"/><Relationship Id="rId2" Type="http://schemas.microsoft.com/office/2007/relationships/media" Target="../media/media7.wm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4800"/>
            <a:ext cx="77724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RDCH 702:  Lecture 3, Nuclear </a:t>
            </a:r>
            <a:r>
              <a:rPr lang="en-US" dirty="0" smtClean="0"/>
              <a:t>Reactions Part 2 </a:t>
            </a:r>
            <a:endParaRPr lang="en-US" dirty="0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143000"/>
            <a:ext cx="8153400" cy="541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/>
              <a:t>Readings:  Modern Nuclear Chemistry, Chapter 10; Nuclear and Radiochemistry, Chapter 4</a:t>
            </a:r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000" dirty="0" smtClean="0"/>
              <a:t>Notation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Energetics of Nuclear Reactions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Reaction Types and Mechanisms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Barriers 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Scattering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Nuclear Reaction Cross Sections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Reaction Observables</a:t>
            </a:r>
          </a:p>
          <a:p>
            <a:pPr>
              <a:lnSpc>
                <a:spcPct val="90000"/>
              </a:lnSpc>
            </a:pPr>
            <a:r>
              <a:rPr lang="en-US" sz="2000" dirty="0" smtClean="0"/>
              <a:t>Scattering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 smtClean="0"/>
              <a:t>Direct </a:t>
            </a:r>
            <a:r>
              <a:rPr lang="en-US" sz="2000" dirty="0"/>
              <a:t>Reactions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Compound Nuclear Reactions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Photonuclear Reactions</a:t>
            </a:r>
          </a:p>
          <a:p>
            <a:pPr>
              <a:lnSpc>
                <a:spcPct val="90000"/>
              </a:lnSpc>
            </a:pPr>
            <a:r>
              <a:rPr lang="en-US" sz="2000" dirty="0" err="1" smtClean="0"/>
              <a:t>Nucleosynthesis</a:t>
            </a:r>
            <a:endParaRPr lang="en-US" sz="2000" dirty="0"/>
          </a:p>
        </p:txBody>
      </p:sp>
      <p:pic>
        <p:nvPicPr>
          <p:cNvPr id="205826" name="Picture 2" descr="http://www-alt.gsi.de/forschung/kp/kp2/ship/1248085193/fusion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1676400"/>
            <a:ext cx="4472276" cy="4267200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11"/>
    </mc:Choice>
    <mc:Fallback xmlns="">
      <p:transition spd="slow" advTm="34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1336" x="2435225" y="3435350"/>
          <p14:tracePt t="11443" x="2422525" y="3435350"/>
          <p14:tracePt t="11451" x="2406650" y="3435350"/>
          <p14:tracePt t="11459" x="2382838" y="3435350"/>
          <p14:tracePt t="11467" x="2343150" y="3440113"/>
          <p14:tracePt t="11475" x="2235200" y="3451225"/>
          <p14:tracePt t="11490" x="2085975" y="3463925"/>
          <p14:tracePt t="11508" x="1879600" y="3486150"/>
          <p14:tracePt t="11531" x="1771650" y="3503613"/>
          <p14:tracePt t="11547" x="1679575" y="3521075"/>
          <p14:tracePt t="11557" x="1582738" y="3536950"/>
          <p14:tracePt t="11579" x="1492250" y="3554413"/>
          <p14:tracePt t="11595" x="1428750" y="3571875"/>
          <p14:tracePt t="11611" x="1382713" y="3582988"/>
          <p14:tracePt t="11627" x="1349375" y="3589338"/>
          <p14:tracePt t="11640" x="1320800" y="3600450"/>
          <p14:tracePt t="11659" x="1303338" y="3606800"/>
          <p14:tracePt t="11673" x="1274763" y="3617913"/>
          <p14:tracePt t="11691" x="1239838" y="3622675"/>
          <p14:tracePt t="11707" x="1189038" y="3646488"/>
          <p14:tracePt t="11730" x="1160463" y="3663950"/>
          <p14:tracePt t="11747" x="1136650" y="3675063"/>
          <p14:tracePt t="11759" x="1108075" y="3686175"/>
          <p14:tracePt t="11773" x="1079500" y="3697288"/>
          <p14:tracePt t="11790" x="1050925" y="3708400"/>
          <p14:tracePt t="11807" x="1011238" y="3725863"/>
          <p14:tracePt t="11823" x="971550" y="3749675"/>
          <p14:tracePt t="11840" x="931863" y="3771900"/>
          <p14:tracePt t="11857" x="892175" y="3794125"/>
          <p14:tracePt t="11874" x="863600" y="3817938"/>
          <p14:tracePt t="11890" x="828675" y="3851275"/>
          <p14:tracePt t="11907" x="788988" y="3925888"/>
          <p14:tracePt t="11923" x="754063" y="3983038"/>
          <p14:tracePt t="11940" x="731838" y="4051300"/>
          <p14:tracePt t="11957" x="703263" y="4108450"/>
          <p14:tracePt t="11973" x="679450" y="4154488"/>
          <p14:tracePt t="11990" x="663575" y="4194175"/>
          <p14:tracePt t="12007" x="650875" y="4235450"/>
          <p14:tracePt t="12023" x="635000" y="4279900"/>
          <p14:tracePt t="12040" x="611188" y="4337050"/>
          <p14:tracePt t="12057" x="600075" y="4400550"/>
          <p14:tracePt t="12074" x="593725" y="4446588"/>
          <p14:tracePt t="12090" x="588963" y="4486275"/>
          <p14:tracePt t="12107" x="588963" y="4543425"/>
          <p14:tracePt t="12124" x="588963" y="4578350"/>
          <p14:tracePt t="12140" x="593725" y="4622800"/>
          <p14:tracePt t="12157" x="606425" y="4668838"/>
          <p14:tracePt t="12173" x="635000" y="4725988"/>
          <p14:tracePt t="12190" x="650875" y="4765675"/>
          <p14:tracePt t="12207" x="668338" y="4800600"/>
          <p14:tracePt t="12224" x="679450" y="4829175"/>
          <p14:tracePt t="12240" x="692150" y="4864100"/>
          <p14:tracePt t="12257" x="708025" y="4897438"/>
          <p14:tracePt t="12273" x="736600" y="4937125"/>
          <p14:tracePt t="12290" x="760413" y="4983163"/>
          <p14:tracePt t="12307" x="788988" y="5051425"/>
          <p14:tracePt t="12324" x="793750" y="5086350"/>
          <p14:tracePt t="12340" x="793750" y="5114925"/>
          <p14:tracePt t="12357" x="806450" y="5149850"/>
          <p14:tracePt t="12373" x="817563" y="5172075"/>
          <p14:tracePt t="12390" x="828675" y="5189538"/>
          <p14:tracePt t="12407" x="835025" y="5200650"/>
          <p14:tracePt t="12423" x="839788" y="5218113"/>
          <p14:tracePt t="12440" x="846138" y="5229225"/>
          <p14:tracePt t="12457" x="857250" y="5246688"/>
          <p14:tracePt t="12473" x="879475" y="5264150"/>
          <p14:tracePt t="12490" x="885825" y="5268913"/>
          <p14:tracePt t="12507" x="896938" y="5275263"/>
          <p14:tracePt t="12524" x="903288" y="5286375"/>
          <p14:tracePt t="12540" x="931863" y="5297488"/>
          <p14:tracePt t="12557" x="977900" y="5321300"/>
          <p14:tracePt t="12574" x="1039813" y="5337175"/>
          <p14:tracePt t="12590" x="1108075" y="5365750"/>
          <p14:tracePt t="12607" x="1154113" y="5389563"/>
          <p14:tracePt t="12624" x="1193800" y="5407025"/>
          <p14:tracePt t="12640" x="1263650" y="5435600"/>
          <p14:tracePt t="12657" x="1331913" y="5457825"/>
          <p14:tracePt t="12673" x="1365250" y="5475288"/>
          <p14:tracePt t="12690" x="1393825" y="5486400"/>
          <p14:tracePt t="12707" x="1422400" y="5503863"/>
          <p14:tracePt t="12724" x="1457325" y="5514975"/>
          <p14:tracePt t="12740" x="1503363" y="5543550"/>
          <p14:tracePt t="12757" x="1560513" y="5561013"/>
          <p14:tracePt t="12773" x="1622425" y="5583238"/>
          <p14:tracePt t="12790" x="1668463" y="5594350"/>
          <p14:tracePt t="12807" x="1697038" y="5611813"/>
          <p14:tracePt t="12823" x="1736725" y="5629275"/>
          <p14:tracePt t="12840" x="1793875" y="5651500"/>
          <p14:tracePt t="12857" x="1868488" y="5675313"/>
          <p14:tracePt t="12873" x="1954213" y="5703888"/>
          <p14:tracePt t="12890" x="2046288" y="5732463"/>
          <p14:tracePt t="12907" x="2171700" y="5765800"/>
          <p14:tracePt t="12924" x="2263775" y="5794375"/>
          <p14:tracePt t="12940" x="2360613" y="5822950"/>
          <p14:tracePt t="12957" x="2457450" y="5846763"/>
          <p14:tracePt t="12973" x="2549525" y="5851525"/>
          <p14:tracePt t="12990" x="2657475" y="5864225"/>
          <p14:tracePt t="13007" x="2765425" y="5868988"/>
          <p14:tracePt t="13024" x="2863850" y="5868988"/>
          <p14:tracePt t="13040" x="2949575" y="5868988"/>
          <p14:tracePt t="13057" x="3017838" y="5864225"/>
          <p14:tracePt t="13073" x="3103563" y="5840413"/>
          <p14:tracePt t="13090" x="3178175" y="5811838"/>
          <p14:tracePt t="13107" x="3332163" y="5761038"/>
          <p14:tracePt t="13124" x="3463925" y="5715000"/>
          <p14:tracePt t="13140" x="3594100" y="5651500"/>
          <p14:tracePt t="13157" x="3721100" y="5583238"/>
          <p14:tracePt t="13173" x="3829050" y="5514975"/>
          <p14:tracePt t="13190" x="3925888" y="5446713"/>
          <p14:tracePt t="13207" x="4006850" y="5372100"/>
          <p14:tracePt t="13223" x="4097338" y="5286375"/>
          <p14:tracePt t="13240" x="4183063" y="5189538"/>
          <p14:tracePt t="13257" x="4268788" y="5080000"/>
          <p14:tracePt t="13273" x="4343400" y="4983163"/>
          <p14:tracePt t="13290" x="4406900" y="4875213"/>
          <p14:tracePt t="13307" x="4464050" y="4732338"/>
          <p14:tracePt t="13323" x="4486275" y="4646613"/>
          <p14:tracePt t="13340" x="4497388" y="4565650"/>
          <p14:tracePt t="13357" x="4508500" y="4479925"/>
          <p14:tracePt t="13373" x="4521200" y="4411663"/>
          <p14:tracePt t="13390" x="4521200" y="4349750"/>
          <p14:tracePt t="13407" x="4514850" y="4279900"/>
          <p14:tracePt t="13423" x="4503738" y="4206875"/>
          <p14:tracePt t="13440" x="4475163" y="4121150"/>
          <p14:tracePt t="13457" x="4440238" y="4046538"/>
          <p14:tracePt t="13473" x="4406900" y="3971925"/>
          <p14:tracePt t="13490" x="4383088" y="3921125"/>
          <p14:tracePt t="13507" x="4343400" y="3875088"/>
          <p14:tracePt t="13524" x="4308475" y="3846513"/>
          <p14:tracePt t="13540" x="4275138" y="3817938"/>
          <p14:tracePt t="13557" x="4229100" y="3789363"/>
          <p14:tracePt t="13573" x="4165600" y="3749675"/>
          <p14:tracePt t="13590" x="4092575" y="3708400"/>
          <p14:tracePt t="13607" x="4017963" y="3686175"/>
          <p14:tracePt t="13623" x="3937000" y="3668713"/>
          <p14:tracePt t="13640" x="3835400" y="3651250"/>
          <p14:tracePt t="13657" x="3725863" y="3640138"/>
          <p14:tracePt t="13673" x="3622675" y="3629025"/>
          <p14:tracePt t="13690" x="3543300" y="3622675"/>
          <p14:tracePt t="13707" x="3422650" y="3606800"/>
          <p14:tracePt t="13723" x="3321050" y="3600450"/>
          <p14:tracePt t="13740" x="3222625" y="3594100"/>
          <p14:tracePt t="13757" x="3114675" y="3594100"/>
          <p14:tracePt t="13773" x="2989263" y="3582988"/>
          <p14:tracePt t="13790" x="2868613" y="3582988"/>
          <p14:tracePt t="13807" x="2760663" y="3578225"/>
          <p14:tracePt t="13823" x="2651125" y="3578225"/>
          <p14:tracePt t="13840" x="2543175" y="3578225"/>
          <p14:tracePt t="13856" x="2417763" y="3578225"/>
          <p14:tracePt t="13873" x="2292350" y="3578225"/>
          <p14:tracePt t="13890" x="2160588" y="3589338"/>
          <p14:tracePt t="13907" x="2022475" y="3600450"/>
          <p14:tracePt t="13923" x="1936750" y="3617913"/>
          <p14:tracePt t="13940" x="1868488" y="3629025"/>
          <p14:tracePt t="13957" x="1793875" y="3646488"/>
          <p14:tracePt t="13973" x="1703388" y="3663950"/>
          <p14:tracePt t="13990" x="1589088" y="3692525"/>
          <p14:tracePt t="14007" x="1474788" y="3721100"/>
          <p14:tracePt t="14023" x="1382713" y="3749675"/>
          <p14:tracePt t="14040" x="1320800" y="3771900"/>
          <p14:tracePt t="14057" x="1263650" y="3794125"/>
          <p14:tracePt t="14073" x="1206500" y="3822700"/>
          <p14:tracePt t="14090" x="1149350" y="3846513"/>
          <p14:tracePt t="14090" x="1131888" y="3857625"/>
          <p14:tracePt t="14107" x="1085850" y="3892550"/>
          <p14:tracePt t="14123" x="1046163" y="3932238"/>
          <p14:tracePt t="14140" x="982663" y="4000500"/>
          <p14:tracePt t="14157" x="908050" y="4064000"/>
          <p14:tracePt t="14173" x="846138" y="4137025"/>
          <p14:tracePt t="14190" x="806450" y="4189413"/>
          <p14:tracePt t="14207" x="777875" y="4251325"/>
          <p14:tracePt t="14223" x="749300" y="4337050"/>
          <p14:tracePt t="14240" x="714375" y="4440238"/>
          <p14:tracePt t="14257" x="703263" y="4549775"/>
          <p14:tracePt t="14273" x="685800" y="4664075"/>
          <p14:tracePt t="14290" x="674688" y="4760913"/>
          <p14:tracePt t="14307" x="668338" y="4892675"/>
          <p14:tracePt t="14323" x="668338" y="4978400"/>
          <p14:tracePt t="14340" x="668338" y="5057775"/>
          <p14:tracePt t="14357" x="668338" y="5137150"/>
          <p14:tracePt t="14373" x="674688" y="5194300"/>
          <p14:tracePt t="14390" x="679450" y="5235575"/>
          <p14:tracePt t="14407" x="685800" y="5275263"/>
          <p14:tracePt t="14423" x="692150" y="5308600"/>
          <p14:tracePt t="14440" x="696913" y="5343525"/>
          <p14:tracePt t="14457" x="708025" y="5383213"/>
          <p14:tracePt t="14473" x="720725" y="5422900"/>
          <p14:tracePt t="14490" x="725488" y="5464175"/>
          <p14:tracePt t="14507" x="742950" y="5514975"/>
          <p14:tracePt t="14523" x="760413" y="5554663"/>
          <p14:tracePt t="14540" x="771525" y="5600700"/>
          <p14:tracePt t="14557" x="782638" y="5646738"/>
          <p14:tracePt t="14573" x="800100" y="5680075"/>
          <p14:tracePt t="14590" x="811213" y="5708650"/>
          <p14:tracePt t="14607" x="828675" y="5743575"/>
          <p14:tracePt t="14623" x="846138" y="5772150"/>
          <p14:tracePt t="14640" x="857250" y="5789613"/>
          <p14:tracePt t="14657" x="868363" y="5811838"/>
          <p14:tracePt t="14673" x="892175" y="5840413"/>
          <p14:tracePt t="14690" x="920750" y="5868988"/>
          <p14:tracePt t="14707" x="965200" y="5915025"/>
          <p14:tracePt t="14723" x="989013" y="5943600"/>
          <p14:tracePt t="14740" x="1022350" y="5972175"/>
          <p14:tracePt t="14756" x="1063625" y="6000750"/>
          <p14:tracePt t="14773" x="1114425" y="6029325"/>
          <p14:tracePt t="14789" x="1160463" y="6051550"/>
          <p14:tracePt t="14807" x="1222375" y="6086475"/>
          <p14:tracePt t="14823" x="1268413" y="6121400"/>
          <p14:tracePt t="14840" x="1336675" y="6143625"/>
          <p14:tracePt t="14857" x="1411288" y="6178550"/>
          <p14:tracePt t="14874" x="1497013" y="6223000"/>
          <p14:tracePt t="14890" x="1600200" y="6257925"/>
          <p14:tracePt t="14907" x="1765300" y="6326188"/>
          <p14:tracePt t="14923" x="1879600" y="6354763"/>
          <p14:tracePt t="14940" x="1993900" y="6389688"/>
          <p14:tracePt t="14957" x="2092325" y="6400800"/>
          <p14:tracePt t="14973" x="2193925" y="6407150"/>
          <p14:tracePt t="14990" x="2303463" y="6418263"/>
          <p14:tracePt t="15007" x="2411413" y="6423025"/>
          <p14:tracePt t="15023" x="2492375" y="6429375"/>
          <p14:tracePt t="15040" x="2560638" y="6429375"/>
          <p14:tracePt t="15057" x="2622550" y="6429375"/>
          <p14:tracePt t="15073" x="2674938" y="6423025"/>
          <p14:tracePt t="15090" x="2736850" y="6407150"/>
          <p14:tracePt t="15107" x="2846388" y="6372225"/>
          <p14:tracePt t="15124" x="2914650" y="6337300"/>
          <p14:tracePt t="15140" x="3000375" y="6308725"/>
          <p14:tracePt t="15156" x="3068638" y="6275388"/>
          <p14:tracePt t="15173" x="3143250" y="6246813"/>
          <p14:tracePt t="15190" x="3206750" y="6223000"/>
          <p14:tracePt t="15207" x="3275013" y="6189663"/>
          <p14:tracePt t="15223" x="3349625" y="6161088"/>
          <p14:tracePt t="15240" x="3435350" y="6115050"/>
          <p14:tracePt t="15257" x="3521075" y="6075363"/>
          <p14:tracePt t="15273" x="3617913" y="6022975"/>
          <p14:tracePt t="15290" x="3714750" y="5978525"/>
          <p14:tracePt t="15307" x="3868738" y="5908675"/>
          <p14:tracePt t="15323" x="3949700" y="5875338"/>
          <p14:tracePt t="15340" x="4011613" y="5840413"/>
          <p14:tracePt t="15357" x="4075113" y="5811838"/>
          <p14:tracePt t="15373" x="4149725" y="5765800"/>
          <p14:tracePt t="15390" x="4229100" y="5721350"/>
          <p14:tracePt t="15407" x="4297363" y="5664200"/>
          <p14:tracePt t="15423" x="4378325" y="5607050"/>
          <p14:tracePt t="15440" x="4451350" y="5543550"/>
          <p14:tracePt t="15457" x="4514850" y="5475288"/>
          <p14:tracePt t="15473" x="4578350" y="5418138"/>
          <p14:tracePt t="15490" x="4629150" y="5354638"/>
          <p14:tracePt t="15506" x="4703763" y="5257800"/>
          <p14:tracePt t="15523" x="4743450" y="5200650"/>
          <p14:tracePt t="15540" x="4783138" y="5137150"/>
          <p14:tracePt t="15557" x="4811713" y="5080000"/>
          <p14:tracePt t="15573" x="4835525" y="5018088"/>
          <p14:tracePt t="15590" x="4857750" y="4949825"/>
          <p14:tracePt t="15606" x="4868863" y="4879975"/>
          <p14:tracePt t="15623" x="4879975" y="4811713"/>
          <p14:tracePt t="15640" x="4879975" y="4743450"/>
          <p14:tracePt t="15657" x="4886325" y="4675188"/>
          <p14:tracePt t="15673" x="4886325" y="4594225"/>
          <p14:tracePt t="15690" x="4879975" y="4521200"/>
          <p14:tracePt t="15706" x="4846638" y="4411663"/>
          <p14:tracePt t="15723" x="4822825" y="4332288"/>
          <p14:tracePt t="15740" x="4789488" y="4264025"/>
          <p14:tracePt t="15757" x="4760913" y="4194175"/>
          <p14:tracePt t="15773" x="4721225" y="4137025"/>
          <p14:tracePt t="15790" x="4679950" y="4075113"/>
          <p14:tracePt t="15806" x="4646613" y="4017963"/>
          <p14:tracePt t="15823" x="4600575" y="3960813"/>
          <p14:tracePt t="15840" x="4554538" y="3914775"/>
          <p14:tracePt t="15857" x="4521200" y="3879850"/>
          <p14:tracePt t="15873" x="4486275" y="3846513"/>
          <p14:tracePt t="15890" x="4457700" y="3817938"/>
          <p14:tracePt t="15907" x="4394200" y="3778250"/>
          <p14:tracePt t="15923" x="4365625" y="3749675"/>
          <p14:tracePt t="15940" x="4332288" y="3732213"/>
          <p14:tracePt t="15957" x="4292600" y="3708400"/>
          <p14:tracePt t="15973" x="4246563" y="3679825"/>
          <p14:tracePt t="15990" x="4189413" y="3663950"/>
          <p14:tracePt t="16007" x="4114800" y="3651250"/>
          <p14:tracePt t="16023" x="4035425" y="3640138"/>
          <p14:tracePt t="16040" x="3932238" y="3617913"/>
          <p14:tracePt t="16057" x="3811588" y="3594100"/>
          <p14:tracePt t="16073" x="3679825" y="3560763"/>
          <p14:tracePt t="16090" x="3560763" y="3536950"/>
          <p14:tracePt t="16106" x="3371850" y="3514725"/>
          <p14:tracePt t="16123" x="3246438" y="3508375"/>
          <p14:tracePt t="16140" x="3125788" y="3503613"/>
          <p14:tracePt t="16157" x="3017838" y="3497263"/>
          <p14:tracePt t="16173" x="2908300" y="3497263"/>
          <p14:tracePt t="16190" x="2811463" y="3497263"/>
          <p14:tracePt t="16206" x="2720975" y="3497263"/>
          <p14:tracePt t="16223" x="2651125" y="3497263"/>
          <p14:tracePt t="16240" x="2578100" y="3503613"/>
          <p14:tracePt t="16256" x="2492375" y="3503613"/>
          <p14:tracePt t="16273" x="2400300" y="3514725"/>
          <p14:tracePt t="16290" x="2320925" y="3525838"/>
          <p14:tracePt t="16306" x="2165350" y="3565525"/>
          <p14:tracePt t="16323" x="2051050" y="3589338"/>
          <p14:tracePt t="16340" x="1960563" y="3611563"/>
          <p14:tracePt t="16357" x="1885950" y="3622675"/>
          <p14:tracePt t="16373" x="1817688" y="3640138"/>
          <p14:tracePt t="16390" x="1731963" y="3646488"/>
          <p14:tracePt t="16406" x="1663700" y="3657600"/>
          <p14:tracePt t="16423" x="1600200" y="3668713"/>
          <p14:tracePt t="16440" x="1543050" y="3692525"/>
          <p14:tracePt t="16457" x="1485900" y="3703638"/>
          <p14:tracePt t="16473" x="1439863" y="3708400"/>
          <p14:tracePt t="16490" x="1389063" y="3721100"/>
          <p14:tracePt t="16506" x="1303338" y="3732213"/>
          <p14:tracePt t="16523" x="1268413" y="3736975"/>
          <p14:tracePt t="16540" x="1239838" y="3743325"/>
          <p14:tracePt t="16557" x="1222375" y="3749675"/>
          <p14:tracePt t="16573" x="1206500" y="3749675"/>
          <p14:tracePt t="16590" x="1182688" y="3754438"/>
          <p14:tracePt t="16606" x="1171575" y="3760788"/>
          <p14:tracePt t="16623" x="1160463" y="3760788"/>
          <p14:tracePt t="16739" x="1160463" y="3765550"/>
          <p14:tracePt t="16739" x="0" y="0"/>
        </p14:tracePtLst>
        <p14:tracePtLst>
          <p14:tracePt t="22876" x="2789238" y="5892800"/>
          <p14:tracePt t="22892" x="2789238" y="5880100"/>
          <p14:tracePt t="22908" x="2789238" y="5875338"/>
          <p14:tracePt t="22917" x="2789238" y="5864225"/>
          <p14:tracePt t="22927" x="2794000" y="5857875"/>
          <p14:tracePt t="22956" x="2794000" y="5851525"/>
          <p14:tracePt t="22972" x="2794000" y="5846763"/>
          <p14:tracePt t="22980" x="2794000" y="5840413"/>
          <p14:tracePt t="23000" x="2794000" y="5835650"/>
          <p14:tracePt t="23001" x="2789238" y="5822950"/>
          <p14:tracePt t="23007" x="2782888" y="5811838"/>
          <p14:tracePt t="23024" x="2760663" y="5778500"/>
          <p14:tracePt t="23040" x="2736850" y="5743575"/>
          <p14:tracePt t="23057" x="2708275" y="5726113"/>
          <p14:tracePt t="23074" x="2692400" y="5703888"/>
          <p14:tracePt t="23090" x="2663825" y="5686425"/>
          <p14:tracePt t="23107" x="2611438" y="5651500"/>
          <p14:tracePt t="23124" x="2571750" y="5635625"/>
          <p14:tracePt t="23140" x="2520950" y="5618163"/>
          <p14:tracePt t="23157" x="2451100" y="5594350"/>
          <p14:tracePt t="23174" x="2389188" y="5565775"/>
          <p14:tracePt t="23190" x="2332038" y="5537200"/>
          <p14:tracePt t="23207" x="2263775" y="5521325"/>
          <p14:tracePt t="23224" x="2200275" y="5492750"/>
          <p14:tracePt t="23241" x="2125663" y="5475288"/>
          <p14:tracePt t="23257" x="2063750" y="5451475"/>
          <p14:tracePt t="23274" x="2006600" y="5440363"/>
          <p14:tracePt t="23290" x="1943100" y="5435600"/>
          <p14:tracePt t="23307" x="1835150" y="5422900"/>
          <p14:tracePt t="23324" x="1771650" y="5418138"/>
          <p14:tracePt t="23341" x="1697038" y="5418138"/>
          <p14:tracePt t="23357" x="1611313" y="5418138"/>
          <p14:tracePt t="23374" x="1520825" y="5422900"/>
          <p14:tracePt t="23390" x="1446213" y="5429250"/>
          <p14:tracePt t="23407" x="1389063" y="5435600"/>
          <p14:tracePt t="23424" x="1320800" y="5451475"/>
          <p14:tracePt t="23441" x="1268413" y="5464175"/>
          <p14:tracePt t="23457" x="1193800" y="5475288"/>
          <p14:tracePt t="23474" x="1114425" y="5480050"/>
          <p14:tracePt t="23490" x="1046163" y="5486400"/>
          <p14:tracePt t="23507" x="936625" y="5508625"/>
          <p14:tracePt t="23524" x="857250" y="5537200"/>
          <p14:tracePt t="23540" x="771525" y="5554663"/>
          <p14:tracePt t="23557" x="731838" y="5578475"/>
          <p14:tracePt t="23574" x="696913" y="5600700"/>
          <p14:tracePt t="23590" x="668338" y="5635625"/>
          <p14:tracePt t="23607" x="639763" y="5675313"/>
          <p14:tracePt t="23624" x="611188" y="5721350"/>
          <p14:tracePt t="23640" x="593725" y="5754688"/>
          <p14:tracePt t="23657" x="577850" y="5794375"/>
          <p14:tracePt t="23674" x="565150" y="5822950"/>
          <p14:tracePt t="23690" x="560388" y="5851525"/>
          <p14:tracePt t="23707" x="554038" y="5892800"/>
          <p14:tracePt t="23724" x="554038" y="5915025"/>
          <p14:tracePt t="23741" x="554038" y="5937250"/>
          <p14:tracePt t="23757" x="554038" y="5965825"/>
          <p14:tracePt t="23774" x="554038" y="5983288"/>
          <p14:tracePt t="23790" x="565150" y="6011863"/>
          <p14:tracePt t="23807" x="577850" y="6022975"/>
          <p14:tracePt t="23824" x="582613" y="6046788"/>
          <p14:tracePt t="23840" x="600075" y="6064250"/>
          <p14:tracePt t="23857" x="622300" y="6092825"/>
          <p14:tracePt t="23873" x="646113" y="6115050"/>
          <p14:tracePt t="23890" x="679450" y="6132513"/>
          <p14:tracePt t="23907" x="736600" y="6165850"/>
          <p14:tracePt t="23924" x="793750" y="6194425"/>
          <p14:tracePt t="23940" x="857250" y="6211888"/>
          <p14:tracePt t="23957" x="954088" y="6240463"/>
          <p14:tracePt t="23974" x="1046163" y="6264275"/>
          <p14:tracePt t="23991" x="1149350" y="6286500"/>
          <p14:tracePt t="24007" x="1257300" y="6297613"/>
          <p14:tracePt t="24024" x="1349375" y="6315075"/>
          <p14:tracePt t="24040" x="1428750" y="6326188"/>
          <p14:tracePt t="24057" x="1520825" y="6343650"/>
          <p14:tracePt t="24074" x="1600200" y="6350000"/>
          <p14:tracePt t="24090" x="1731963" y="6354763"/>
          <p14:tracePt t="24107" x="1954213" y="6354763"/>
          <p14:tracePt t="24124" x="2103438" y="6354763"/>
          <p14:tracePt t="24140" x="2239963" y="6343650"/>
          <p14:tracePt t="24157" x="2378075" y="6343650"/>
          <p14:tracePt t="24174" x="2508250" y="6343650"/>
          <p14:tracePt t="24190" x="2622550" y="6350000"/>
          <p14:tracePt t="24207" x="2736850" y="6337300"/>
          <p14:tracePt t="24224" x="2835275" y="6315075"/>
          <p14:tracePt t="24240" x="2886075" y="6297613"/>
          <p14:tracePt t="24258" x="2943225" y="6275388"/>
          <p14:tracePt t="24274" x="3006725" y="6240463"/>
          <p14:tracePt t="24290" x="3074988" y="6200775"/>
          <p14:tracePt t="24307" x="3103563" y="6154738"/>
          <p14:tracePt t="24324" x="3114675" y="6143625"/>
          <p14:tracePt t="24340" x="3121025" y="6121400"/>
          <p14:tracePt t="24357" x="3121025" y="6103938"/>
          <p14:tracePt t="24374" x="3125788" y="6069013"/>
          <p14:tracePt t="24390" x="3125788" y="6022975"/>
          <p14:tracePt t="24407" x="3114675" y="5978525"/>
          <p14:tracePt t="24424" x="3086100" y="5921375"/>
          <p14:tracePt t="24440" x="3051175" y="5868988"/>
          <p14:tracePt t="24457" x="3028950" y="5829300"/>
          <p14:tracePt t="24474" x="2994025" y="5794375"/>
          <p14:tracePt t="24490" x="2949575" y="5749925"/>
          <p14:tracePt t="24507" x="2868613" y="5680075"/>
          <p14:tracePt t="24524" x="2817813" y="5640388"/>
          <p14:tracePt t="24540" x="2754313" y="5600700"/>
          <p14:tracePt t="24557" x="2692400" y="5565775"/>
          <p14:tracePt t="24574" x="2617788" y="5532438"/>
          <p14:tracePt t="24590" x="2532063" y="5503863"/>
          <p14:tracePt t="24607" x="2457450" y="5475288"/>
          <p14:tracePt t="24624" x="2365375" y="5446713"/>
          <p14:tracePt t="24640" x="2239963" y="5418138"/>
          <p14:tracePt t="24657" x="2103438" y="5383213"/>
          <p14:tracePt t="24674" x="1965325" y="5378450"/>
          <p14:tracePt t="24690" x="1835150" y="5360988"/>
          <p14:tracePt t="24707" x="1657350" y="5354638"/>
          <p14:tracePt t="24724" x="1549400" y="5343525"/>
          <p14:tracePt t="24740" x="1450975" y="5332413"/>
          <p14:tracePt t="24757" x="1360488" y="5332413"/>
          <p14:tracePt t="24774" x="1279525" y="5332413"/>
          <p14:tracePt t="24790" x="1211263" y="5337175"/>
          <p14:tracePt t="24807" x="1136650" y="5354638"/>
          <p14:tracePt t="24824" x="1050925" y="5378450"/>
          <p14:tracePt t="24840" x="949325" y="5407025"/>
          <p14:tracePt t="24857" x="846138" y="5435600"/>
          <p14:tracePt t="24873" x="765175" y="5446713"/>
          <p14:tracePt t="24889" x="708025" y="5468938"/>
          <p14:tracePt t="24906" x="663575" y="5475288"/>
          <p14:tracePt t="24923" x="611188" y="5492750"/>
          <p14:tracePt t="24940" x="582613" y="5497513"/>
          <p14:tracePt t="24957" x="565150" y="5514975"/>
          <p14:tracePt t="24973" x="549275" y="5537200"/>
          <p14:tracePt t="24990" x="531813" y="5572125"/>
          <p14:tracePt t="25007" x="525463" y="5646738"/>
          <p14:tracePt t="25024" x="525463" y="5726113"/>
          <p14:tracePt t="25040" x="525463" y="5807075"/>
          <p14:tracePt t="25057" x="565150" y="5897563"/>
          <p14:tracePt t="25073" x="628650" y="5989638"/>
          <p14:tracePt t="25090" x="703263" y="6069013"/>
          <p14:tracePt t="25107" x="811213" y="6161088"/>
          <p14:tracePt t="25124" x="874713" y="6218238"/>
          <p14:tracePt t="25140" x="931863" y="6257925"/>
          <p14:tracePt t="25157" x="1000125" y="6286500"/>
          <p14:tracePt t="25174" x="1074738" y="6321425"/>
          <p14:tracePt t="25190" x="1160463" y="6350000"/>
          <p14:tracePt t="25207" x="1235075" y="6372225"/>
          <p14:tracePt t="25224" x="1279525" y="6378575"/>
          <p14:tracePt t="25240" x="1336675" y="6383338"/>
          <p14:tracePt t="25257" x="1428750" y="6383338"/>
          <p14:tracePt t="25274" x="1554163" y="6383338"/>
          <p14:tracePt t="25290" x="1714500" y="6372225"/>
          <p14:tracePt t="25307" x="1978025" y="6354763"/>
          <p14:tracePt t="25324" x="2143125" y="6343650"/>
          <p14:tracePt t="25340" x="2268538" y="6326188"/>
          <p14:tracePt t="25357" x="2382838" y="6308725"/>
          <p14:tracePt t="25374" x="2503488" y="6297613"/>
          <p14:tracePt t="25390" x="2651125" y="6275388"/>
          <p14:tracePt t="25407" x="2817813" y="6251575"/>
          <p14:tracePt t="25424" x="2943225" y="6229350"/>
          <p14:tracePt t="25440" x="3028950" y="6194425"/>
          <p14:tracePt t="25457" x="3074988" y="6178550"/>
          <p14:tracePt t="25474" x="3103563" y="6161088"/>
          <p14:tracePt t="25490" x="3132138" y="6143625"/>
          <p14:tracePt t="25507" x="3160713" y="6121400"/>
          <p14:tracePt t="25524" x="3182938" y="6103938"/>
          <p14:tracePt t="25540" x="3189288" y="6086475"/>
          <p14:tracePt t="25557" x="3194050" y="6080125"/>
          <p14:tracePt t="25574" x="3200400" y="6069013"/>
          <p14:tracePt t="25590" x="3200400" y="6064250"/>
          <p14:tracePt t="25607" x="3200400" y="6057900"/>
          <p14:tracePt t="25652" x="3200400" y="6051550"/>
          <p14:tracePt t="25659" x="3200400" y="6046788"/>
          <p14:tracePt t="25667" x="3200400" y="6040438"/>
          <p14:tracePt t="25674" x="3200400" y="6035675"/>
          <p14:tracePt t="25690" x="3200400" y="6029325"/>
          <p14:tracePt t="25752" x="0" y="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Compound-Nucleus Reactions</a:t>
            </a:r>
            <a:endParaRPr lang="en-US" dirty="0"/>
          </a:p>
        </p:txBody>
      </p:sp>
      <p:sp>
        <p:nvSpPr>
          <p:cNvPr id="264194" name="Rectangle 2"/>
          <p:cNvSpPr>
            <a:spLocks noGrp="1" noChangeArrowheads="1"/>
          </p:cNvSpPr>
          <p:nvPr>
            <p:ph idx="1"/>
          </p:nvPr>
        </p:nvSpPr>
        <p:spPr>
          <a:xfrm>
            <a:off x="0" y="1066800"/>
            <a:ext cx="5105400" cy="5562600"/>
          </a:xfrm>
        </p:spPr>
        <p:txBody>
          <a:bodyPr>
            <a:normAutofit fontScale="85000" lnSpcReduction="20000"/>
          </a:bodyPr>
          <a:lstStyle/>
          <a:p>
            <a:pPr marL="120650" indent="-285750">
              <a:lnSpc>
                <a:spcPct val="80000"/>
              </a:lnSpc>
            </a:pPr>
            <a:r>
              <a:rPr lang="en-US" sz="2600" dirty="0" smtClean="0"/>
              <a:t>Compound-nucleus </a:t>
            </a:r>
            <a:r>
              <a:rPr lang="en-US" sz="2600" dirty="0"/>
              <a:t>formation can only take place over a restricted range of small impact parameters</a:t>
            </a:r>
          </a:p>
          <a:p>
            <a:pPr marL="685800" lvl="1" indent="-228600">
              <a:lnSpc>
                <a:spcPct val="80000"/>
              </a:lnSpc>
            </a:pPr>
            <a:r>
              <a:rPr lang="en-US" dirty="0"/>
              <a:t>can define critical angular momentum above which complete fusion cannot occur</a:t>
            </a:r>
          </a:p>
          <a:p>
            <a:pPr marL="685800" lvl="1" indent="-228600">
              <a:lnSpc>
                <a:spcPct val="80000"/>
              </a:lnSpc>
            </a:pPr>
            <a:r>
              <a:rPr lang="en-US" dirty="0">
                <a:sym typeface="Symbol" pitchFamily="18" charset="2"/>
              </a:rPr>
              <a:t></a:t>
            </a:r>
            <a:r>
              <a:rPr lang="en-US" baseline="-25000" dirty="0">
                <a:sym typeface="Symbol" pitchFamily="18" charset="2"/>
              </a:rPr>
              <a:t>cf</a:t>
            </a:r>
            <a:r>
              <a:rPr lang="en-US" dirty="0">
                <a:sym typeface="Symbol" pitchFamily="18" charset="2"/>
              </a:rPr>
              <a:t>/</a:t>
            </a:r>
            <a:r>
              <a:rPr lang="en-US" baseline="-25000" dirty="0">
                <a:sym typeface="Symbol" pitchFamily="18" charset="2"/>
              </a:rPr>
              <a:t>R</a:t>
            </a:r>
            <a:r>
              <a:rPr lang="en-US" dirty="0">
                <a:sym typeface="Symbol" pitchFamily="18" charset="2"/>
              </a:rPr>
              <a:t> decreases with increasing bombarding energy</a:t>
            </a:r>
          </a:p>
          <a:p>
            <a:pPr marL="120650" indent="-285750">
              <a:lnSpc>
                <a:spcPct val="80000"/>
              </a:lnSpc>
            </a:pPr>
            <a:r>
              <a:rPr lang="en-US" sz="2600" dirty="0" smtClean="0"/>
              <a:t>Neutron deficient heavy </a:t>
            </a:r>
            <a:r>
              <a:rPr lang="en-US" sz="2600" dirty="0"/>
              <a:t>ions produce compound nuclei on neutron-deficient side of </a:t>
            </a:r>
            <a:r>
              <a:rPr lang="en-US" sz="2600" dirty="0">
                <a:sym typeface="Symbol" pitchFamily="18" charset="2"/>
              </a:rPr>
              <a:t> stability belt</a:t>
            </a:r>
          </a:p>
          <a:p>
            <a:pPr marL="120650" indent="-285750">
              <a:lnSpc>
                <a:spcPct val="80000"/>
              </a:lnSpc>
            </a:pPr>
            <a:r>
              <a:rPr lang="en-US" sz="2600" dirty="0">
                <a:sym typeface="Symbol" pitchFamily="18" charset="2"/>
              </a:rPr>
              <a:t>H</a:t>
            </a:r>
            <a:r>
              <a:rPr lang="en-US" sz="2600" dirty="0" smtClean="0">
                <a:sym typeface="Symbol" pitchFamily="18" charset="2"/>
              </a:rPr>
              <a:t>eavy </a:t>
            </a:r>
            <a:r>
              <a:rPr lang="en-US" sz="2600" dirty="0">
                <a:sym typeface="Symbol" pitchFamily="18" charset="2"/>
              </a:rPr>
              <a:t>ion of energy above Coulomb barrier brings enough excitation energy to evaporate several </a:t>
            </a:r>
            <a:r>
              <a:rPr lang="en-US" sz="2600" dirty="0" smtClean="0">
                <a:sym typeface="Symbol" pitchFamily="18" charset="2"/>
              </a:rPr>
              <a:t>nucleons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2600" dirty="0" smtClean="0">
                <a:sym typeface="Symbol" pitchFamily="18" charset="2"/>
              </a:rPr>
              <a:t>5-10 MeV deexcitation for neutron evaporation</a:t>
            </a:r>
            <a:endParaRPr lang="en-US" sz="2600" dirty="0">
              <a:sym typeface="Symbol" pitchFamily="18" charset="2"/>
            </a:endParaRPr>
          </a:p>
          <a:p>
            <a:pPr marL="120650" indent="-285750">
              <a:lnSpc>
                <a:spcPct val="80000"/>
              </a:lnSpc>
            </a:pPr>
            <a:r>
              <a:rPr lang="en-US" sz="2600" dirty="0">
                <a:sym typeface="Symbol" pitchFamily="18" charset="2"/>
              </a:rPr>
              <a:t>heavy-ion reactions </a:t>
            </a:r>
            <a:r>
              <a:rPr lang="en-US" sz="2600" dirty="0" smtClean="0">
                <a:sym typeface="Symbol" pitchFamily="18" charset="2"/>
              </a:rPr>
              <a:t>needed for </a:t>
            </a:r>
            <a:r>
              <a:rPr lang="en-US" sz="2600" dirty="0">
                <a:sym typeface="Symbol" pitchFamily="18" charset="2"/>
              </a:rPr>
              <a:t>reaching predicted island of stability around Z=114 to </a:t>
            </a:r>
            <a:r>
              <a:rPr lang="en-US" sz="2600" dirty="0" smtClean="0">
                <a:sym typeface="Symbol" pitchFamily="18" charset="2"/>
              </a:rPr>
              <a:t>N=184</a:t>
            </a:r>
          </a:p>
          <a:p>
            <a:pPr marL="120650" indent="-285750">
              <a:lnSpc>
                <a:spcPct val="80000"/>
              </a:lnSpc>
            </a:pPr>
            <a:r>
              <a:rPr lang="en-US" sz="2600" dirty="0" smtClean="0">
                <a:sym typeface="Symbol" pitchFamily="18" charset="2"/>
              </a:rPr>
              <a:t>U is excitation energy, M</a:t>
            </a:r>
            <a:r>
              <a:rPr lang="en-US" sz="2600" baseline="-25000" dirty="0" smtClean="0">
                <a:sym typeface="Symbol" pitchFamily="18" charset="2"/>
              </a:rPr>
              <a:t>A</a:t>
            </a:r>
            <a:r>
              <a:rPr lang="en-US" sz="2600" baseline="30000" dirty="0" smtClean="0">
                <a:sym typeface="Symbol" pitchFamily="18" charset="2"/>
              </a:rPr>
              <a:t> </a:t>
            </a:r>
            <a:r>
              <a:rPr lang="en-US" sz="2600" dirty="0" smtClean="0">
                <a:sym typeface="Symbol" pitchFamily="18" charset="2"/>
              </a:rPr>
              <a:t>and M</a:t>
            </a:r>
            <a:r>
              <a:rPr lang="en-US" sz="2600" baseline="-25000" dirty="0" smtClean="0">
                <a:sym typeface="Symbol" pitchFamily="18" charset="2"/>
              </a:rPr>
              <a:t>a</a:t>
            </a:r>
            <a:r>
              <a:rPr lang="en-US" sz="2600" dirty="0" smtClean="0">
                <a:sym typeface="Symbol" pitchFamily="18" charset="2"/>
              </a:rPr>
              <a:t> masses of target and projectile, T</a:t>
            </a:r>
            <a:r>
              <a:rPr lang="en-US" sz="2600" baseline="-25000" dirty="0" smtClean="0">
                <a:sym typeface="Symbol" pitchFamily="18" charset="2"/>
              </a:rPr>
              <a:t>a</a:t>
            </a:r>
            <a:r>
              <a:rPr lang="en-US" sz="2600" dirty="0" smtClean="0">
                <a:sym typeface="Symbol" pitchFamily="18" charset="2"/>
              </a:rPr>
              <a:t> is projectile kinetic energy, S</a:t>
            </a:r>
            <a:r>
              <a:rPr lang="en-US" sz="2600" baseline="-25000" dirty="0" smtClean="0">
                <a:sym typeface="Symbol" pitchFamily="18" charset="2"/>
              </a:rPr>
              <a:t>a</a:t>
            </a:r>
            <a:r>
              <a:rPr lang="en-US" sz="2600" dirty="0" smtClean="0">
                <a:sym typeface="Symbol" pitchFamily="18" charset="2"/>
              </a:rPr>
              <a:t> is projectile binding energy in compound nucleus</a:t>
            </a:r>
          </a:p>
          <a:p>
            <a:pPr>
              <a:buNone/>
            </a:pPr>
            <a:endParaRPr lang="en-US" sz="4400" dirty="0"/>
          </a:p>
        </p:txBody>
      </p:sp>
      <p:graphicFrame>
        <p:nvGraphicFramePr>
          <p:cNvPr id="34918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2792477"/>
              </p:ext>
            </p:extLst>
          </p:nvPr>
        </p:nvGraphicFramePr>
        <p:xfrm>
          <a:off x="5562600" y="4953000"/>
          <a:ext cx="3200400" cy="1031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412" name="Equation" r:id="rId6" imgW="1333440" imgH="431640" progId="Equation.3">
                  <p:embed/>
                </p:oleObj>
              </mc:Choice>
              <mc:Fallback>
                <p:oleObj name="Equation" r:id="rId6" imgW="13334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4953000"/>
                        <a:ext cx="3200400" cy="103135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8" cstate="print"/>
          <a:srcRect l="3589" t="9879" r="4671" b="3841"/>
          <a:stretch/>
        </p:blipFill>
        <p:spPr bwMode="auto">
          <a:xfrm>
            <a:off x="4953000" y="1219200"/>
            <a:ext cx="4118994" cy="2827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384"/>
    </mc:Choice>
    <mc:Fallback xmlns="">
      <p:transition spd="slow" advTm="100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373" x="3508375" y="1228725"/>
          <p14:tracePt t="13464" x="3503613" y="1217613"/>
          <p14:tracePt t="13472" x="3486150" y="1206500"/>
          <p14:tracePt t="13480" x="3468688" y="1200150"/>
          <p14:tracePt t="13488" x="3411538" y="1189038"/>
          <p14:tracePt t="13503" x="3246438" y="1160463"/>
          <p14:tracePt t="13520" x="3068638" y="1136650"/>
          <p14:tracePt t="13537" x="2892425" y="1103313"/>
          <p14:tracePt t="13553" x="2720975" y="1063625"/>
          <p14:tracePt t="13570" x="2582863" y="1035050"/>
          <p14:tracePt t="13587" x="2468563" y="1011238"/>
          <p14:tracePt t="13604" x="2389188" y="1006475"/>
          <p14:tracePt t="13620" x="2297113" y="993775"/>
          <p14:tracePt t="13636" x="2189163" y="989013"/>
          <p14:tracePt t="13653" x="2068513" y="982663"/>
          <p14:tracePt t="13670" x="1943100" y="977900"/>
          <p14:tracePt t="13686" x="1822450" y="965200"/>
          <p14:tracePt t="13703" x="1657350" y="960438"/>
          <p14:tracePt t="13720" x="1549400" y="954088"/>
          <p14:tracePt t="13737" x="1446213" y="936625"/>
          <p14:tracePt t="13753" x="1365250" y="931863"/>
          <p14:tracePt t="13770" x="1285875" y="920750"/>
          <p14:tracePt t="13787" x="1193800" y="903288"/>
          <p14:tracePt t="13803" x="1120775" y="896938"/>
          <p14:tracePt t="13820" x="1068388" y="896938"/>
          <p14:tracePt t="13837" x="1017588" y="896938"/>
          <p14:tracePt t="13853" x="960438" y="896938"/>
          <p14:tracePt t="13870" x="896938" y="896938"/>
          <p14:tracePt t="13887" x="822325" y="908050"/>
          <p14:tracePt t="13903" x="657225" y="925513"/>
          <p14:tracePt t="13920" x="549275" y="942975"/>
          <p14:tracePt t="13937" x="474663" y="954088"/>
          <p14:tracePt t="13953" x="422275" y="977900"/>
          <p14:tracePt t="13970" x="400050" y="993775"/>
          <p14:tracePt t="13987" x="371475" y="1006475"/>
          <p14:tracePt t="14003" x="360363" y="1011238"/>
          <p14:tracePt t="14020" x="342900" y="1028700"/>
          <p14:tracePt t="14036" x="331788" y="1046163"/>
          <p14:tracePt t="14053" x="307975" y="1079500"/>
          <p14:tracePt t="14070" x="274638" y="1114425"/>
          <p14:tracePt t="14087" x="234950" y="1165225"/>
          <p14:tracePt t="14103" x="182563" y="1250950"/>
          <p14:tracePt t="14120" x="160338" y="1308100"/>
          <p14:tracePt t="14137" x="136525" y="1360488"/>
          <p14:tracePt t="14153" x="125413" y="1406525"/>
          <p14:tracePt t="14170" x="120650" y="1450975"/>
          <p14:tracePt t="14187" x="120650" y="1492250"/>
          <p14:tracePt t="14203" x="120650" y="1531938"/>
          <p14:tracePt t="14220" x="120650" y="1577975"/>
          <p14:tracePt t="14237" x="125413" y="1622425"/>
          <p14:tracePt t="14253" x="131763" y="1668463"/>
          <p14:tracePt t="14270" x="136525" y="1703388"/>
          <p14:tracePt t="14287" x="142875" y="1736725"/>
          <p14:tracePt t="14303" x="149225" y="1778000"/>
          <p14:tracePt t="14320" x="153988" y="1806575"/>
          <p14:tracePt t="14337" x="160338" y="1828800"/>
          <p14:tracePt t="14353" x="165100" y="1857375"/>
          <p14:tracePt t="14370" x="182563" y="1885950"/>
          <p14:tracePt t="14387" x="200025" y="1925638"/>
          <p14:tracePt t="14403" x="222250" y="1978025"/>
          <p14:tracePt t="14420" x="250825" y="2006600"/>
          <p14:tracePt t="14437" x="274638" y="2039938"/>
          <p14:tracePt t="14453" x="296863" y="2068513"/>
          <p14:tracePt t="14470" x="325438" y="2097088"/>
          <p14:tracePt t="14487" x="371475" y="2132013"/>
          <p14:tracePt t="14503" x="450850" y="2178050"/>
          <p14:tracePt t="14520" x="503238" y="2200275"/>
          <p14:tracePt t="14536" x="549275" y="2222500"/>
          <p14:tracePt t="14553" x="593725" y="2251075"/>
          <p14:tracePt t="14570" x="663575" y="2274888"/>
          <p14:tracePt t="14587" x="736600" y="2303463"/>
          <p14:tracePt t="14603" x="822325" y="2325688"/>
          <p14:tracePt t="14621" x="903288" y="2343150"/>
          <p14:tracePt t="14637" x="977900" y="2371725"/>
          <p14:tracePt t="14653" x="1050925" y="2393950"/>
          <p14:tracePt t="14670" x="1143000" y="2411413"/>
          <p14:tracePt t="14687" x="1246188" y="2446338"/>
          <p14:tracePt t="14703" x="1411288" y="2479675"/>
          <p14:tracePt t="14720" x="1514475" y="2503488"/>
          <p14:tracePt t="14737" x="1606550" y="2525713"/>
          <p14:tracePt t="14753" x="1697038" y="2536825"/>
          <p14:tracePt t="14770" x="1778000" y="2560638"/>
          <p14:tracePt t="14787" x="1879600" y="2565400"/>
          <p14:tracePt t="14803" x="2006600" y="2571750"/>
          <p14:tracePt t="14820" x="2143125" y="2582863"/>
          <p14:tracePt t="14837" x="2297113" y="2582863"/>
          <p14:tracePt t="14853" x="2457450" y="2582863"/>
          <p14:tracePt t="14870" x="2628900" y="2571750"/>
          <p14:tracePt t="14887" x="2806700" y="2554288"/>
          <p14:tracePt t="14903" x="3063875" y="2532063"/>
          <p14:tracePt t="14920" x="3200400" y="2520950"/>
          <p14:tracePt t="14937" x="3314700" y="2514600"/>
          <p14:tracePt t="14953" x="3429000" y="2508250"/>
          <p14:tracePt t="14970" x="3525838" y="2492375"/>
          <p14:tracePt t="14987" x="3629025" y="2457450"/>
          <p14:tracePt t="15003" x="3760788" y="2411413"/>
          <p14:tracePt t="15020" x="3914775" y="2354263"/>
          <p14:tracePt t="15037" x="4086225" y="2292350"/>
          <p14:tracePt t="15053" x="4246563" y="2235200"/>
          <p14:tracePt t="15070" x="4365625" y="2189163"/>
          <p14:tracePt t="15087" x="4464050" y="2136775"/>
          <p14:tracePt t="15103" x="4560888" y="2074863"/>
          <p14:tracePt t="15120" x="4618038" y="2017713"/>
          <p14:tracePt t="15137" x="4686300" y="1954213"/>
          <p14:tracePt t="15153" x="4725988" y="1885950"/>
          <p14:tracePt t="15170" x="4749800" y="1828800"/>
          <p14:tracePt t="15187" x="4765675" y="1782763"/>
          <p14:tracePt t="15203" x="4778375" y="1736725"/>
          <p14:tracePt t="15220" x="4789488" y="1692275"/>
          <p14:tracePt t="15237" x="4789488" y="1651000"/>
          <p14:tracePt t="15253" x="4789488" y="1600200"/>
          <p14:tracePt t="15270" x="4778375" y="1543050"/>
          <p14:tracePt t="15287" x="4760913" y="1497013"/>
          <p14:tracePt t="15303" x="4721225" y="1435100"/>
          <p14:tracePt t="15320" x="4679950" y="1382713"/>
          <p14:tracePt t="15337" x="4629150" y="1325563"/>
          <p14:tracePt t="15353" x="4594225" y="1292225"/>
          <p14:tracePt t="15370" x="4554538" y="1263650"/>
          <p14:tracePt t="15387" x="4514850" y="1239838"/>
          <p14:tracePt t="15403" x="4457700" y="1211263"/>
          <p14:tracePt t="15420" x="4389438" y="1177925"/>
          <p14:tracePt t="15437" x="4292600" y="1131888"/>
          <p14:tracePt t="15453" x="4178300" y="1085850"/>
          <p14:tracePt t="15470" x="4040188" y="1039813"/>
          <p14:tracePt t="15487" x="3908425" y="1011238"/>
          <p14:tracePt t="15503" x="3789363" y="977900"/>
          <p14:tracePt t="15519" x="3606800" y="925513"/>
          <p14:tracePt t="15536" x="3475038" y="896938"/>
          <p14:tracePt t="15552" x="3349625" y="863600"/>
          <p14:tracePt t="15570" x="3251200" y="839788"/>
          <p14:tracePt t="15586" x="3149600" y="828675"/>
          <p14:tracePt t="15603" x="3051175" y="822325"/>
          <p14:tracePt t="15620" x="2921000" y="822325"/>
          <p14:tracePt t="15637" x="2778125" y="822325"/>
          <p14:tracePt t="15654" x="2640013" y="822325"/>
          <p14:tracePt t="15670" x="2508250" y="828675"/>
          <p14:tracePt t="15686" x="2400300" y="839788"/>
          <p14:tracePt t="15703" x="2251075" y="850900"/>
          <p14:tracePt t="15720" x="2154238" y="857250"/>
          <p14:tracePt t="15737" x="2046288" y="868363"/>
          <p14:tracePt t="15753" x="1954213" y="874713"/>
          <p14:tracePt t="15770" x="1874838" y="874713"/>
          <p14:tracePt t="15786" x="1811338" y="879475"/>
          <p14:tracePt t="15803" x="1731963" y="885825"/>
          <p14:tracePt t="15820" x="1639888" y="896938"/>
          <p14:tracePt t="15837" x="1525588" y="903288"/>
          <p14:tracePt t="15853" x="1406525" y="903288"/>
          <p14:tracePt t="15870" x="1279525" y="908050"/>
          <p14:tracePt t="15886" x="1149350" y="920750"/>
          <p14:tracePt t="15903" x="936625" y="931863"/>
          <p14:tracePt t="15920" x="777875" y="942975"/>
          <p14:tracePt t="15937" x="635000" y="949325"/>
          <p14:tracePt t="15953" x="531813" y="960438"/>
          <p14:tracePt t="15970" x="468313" y="982663"/>
          <p14:tracePt t="15986" x="428625" y="1006475"/>
          <p14:tracePt t="16003" x="388938" y="1028700"/>
          <p14:tracePt t="16021" x="354013" y="1050925"/>
          <p14:tracePt t="16038" x="320675" y="1074738"/>
          <p14:tracePt t="16054" x="296863" y="1085850"/>
          <p14:tracePt t="16071" x="279400" y="1103313"/>
          <p14:tracePt t="16087" x="263525" y="1120775"/>
          <p14:tracePt t="16104" x="239713" y="1136650"/>
          <p14:tracePt t="16121" x="228600" y="1143000"/>
          <p14:tracePt t="16138" x="228600" y="1149350"/>
          <p14:tracePt t="16154" x="222250" y="1160463"/>
          <p14:tracePt t="16171" x="217488" y="1171575"/>
          <p14:tracePt t="16187" x="211138" y="1189038"/>
          <p14:tracePt t="16204" x="211138" y="1206500"/>
          <p14:tracePt t="16221" x="206375" y="1222375"/>
          <p14:tracePt t="16238" x="206375" y="1246188"/>
          <p14:tracePt t="16254" x="200025" y="1257300"/>
          <p14:tracePt t="16271" x="200025" y="1268413"/>
          <p14:tracePt t="16287" x="193675" y="1292225"/>
          <p14:tracePt t="16304" x="188913" y="1349375"/>
          <p14:tracePt t="16321" x="182563" y="1393825"/>
          <p14:tracePt t="16338" x="182563" y="1435100"/>
          <p14:tracePt t="16354" x="177800" y="1474788"/>
          <p14:tracePt t="16371" x="177800" y="1508125"/>
          <p14:tracePt t="16388" x="177800" y="1520825"/>
          <p14:tracePt t="16404" x="177800" y="1536700"/>
          <p14:tracePt t="16421" x="177800" y="1549400"/>
          <p14:tracePt t="16457" x="177800" y="1560513"/>
          <p14:tracePt t="16473" x="177800" y="1565275"/>
          <p14:tracePt t="16497" x="182563" y="1571625"/>
          <p14:tracePt t="16505" x="188913" y="1577975"/>
          <p14:tracePt t="16505" x="193675" y="1582738"/>
          <p14:tracePt t="16537" x="200025" y="1593850"/>
          <p14:tracePt t="16538" x="217488" y="1606550"/>
          <p14:tracePt t="16554" x="228600" y="1617663"/>
          <p14:tracePt t="16571" x="250825" y="1628775"/>
          <p14:tracePt t="16587" x="274638" y="1646238"/>
          <p14:tracePt t="16604" x="307975" y="1663700"/>
          <p14:tracePt t="16621" x="354013" y="1679575"/>
          <p14:tracePt t="16638" x="411163" y="1697038"/>
          <p14:tracePt t="16654" x="474663" y="1720850"/>
          <p14:tracePt t="16671" x="536575" y="1736725"/>
          <p14:tracePt t="16687" x="611188" y="1760538"/>
          <p14:tracePt t="16704" x="725488" y="1789113"/>
          <p14:tracePt t="16721" x="811213" y="1811338"/>
          <p14:tracePt t="16737" x="914400" y="1835150"/>
          <p14:tracePt t="16754" x="1022350" y="1857375"/>
          <p14:tracePt t="16771" x="1154113" y="1874838"/>
          <p14:tracePt t="16787" x="1274763" y="1879600"/>
          <p14:tracePt t="16804" x="1389063" y="1885950"/>
          <p14:tracePt t="16821" x="1492250" y="1897063"/>
          <p14:tracePt t="16838" x="1617663" y="1897063"/>
          <p14:tracePt t="16854" x="1765300" y="1897063"/>
          <p14:tracePt t="16871" x="1936750" y="1897063"/>
          <p14:tracePt t="16887" x="2103438" y="1892300"/>
          <p14:tracePt t="16904" x="2349500" y="1879600"/>
          <p14:tracePt t="16921" x="2543175" y="1863725"/>
          <p14:tracePt t="16937" x="2760663" y="1851025"/>
          <p14:tracePt t="16954" x="2965450" y="1828800"/>
          <p14:tracePt t="16971" x="3143250" y="1793875"/>
          <p14:tracePt t="16987" x="3286125" y="1782763"/>
          <p14:tracePt t="17004" x="3394075" y="1765300"/>
          <p14:tracePt t="17021" x="3492500" y="1760538"/>
          <p14:tracePt t="17037" x="3578225" y="1743075"/>
          <p14:tracePt t="17054" x="3646488" y="1731963"/>
          <p14:tracePt t="17071" x="3708400" y="1725613"/>
          <p14:tracePt t="17087" x="3783013" y="1720850"/>
          <p14:tracePt t="17104" x="3908425" y="1714500"/>
          <p14:tracePt t="17121" x="4011613" y="1714500"/>
          <p14:tracePt t="17137" x="4108450" y="1720850"/>
          <p14:tracePt t="17154" x="4217988" y="1720850"/>
          <p14:tracePt t="17171" x="4325938" y="1725613"/>
          <p14:tracePt t="17187" x="4464050" y="1725613"/>
          <p14:tracePt t="17204" x="4611688" y="1736725"/>
          <p14:tracePt t="17221" x="4765675" y="1731963"/>
          <p14:tracePt t="17237" x="4926013" y="1720850"/>
          <p14:tracePt t="17254" x="5051425" y="1697038"/>
          <p14:tracePt t="17271" x="5154613" y="1657350"/>
          <p14:tracePt t="17287" x="5222875" y="1635125"/>
          <p14:tracePt t="17304" x="5297488" y="1600200"/>
          <p14:tracePt t="17321" x="5314950" y="1589088"/>
          <p14:tracePt t="17337" x="5326063" y="1582738"/>
          <p14:tracePt t="17354" x="5337175" y="1577975"/>
          <p14:tracePt t="17371" x="5337175" y="1571625"/>
          <p14:tracePt t="17473" x="5337175" y="1565275"/>
          <p14:tracePt t="17473" x="0" y="0"/>
        </p14:tracePtLst>
        <p14:tracePtLst>
          <p14:tracePt t="27392" x="2068513" y="2994025"/>
          <p14:tracePt t="27480" x="2063750" y="2994025"/>
          <p14:tracePt t="27488" x="2057400" y="2989263"/>
          <p14:tracePt t="27504" x="2046288" y="2989263"/>
          <p14:tracePt t="27504" x="2035175" y="2989263"/>
          <p14:tracePt t="27520" x="1989138" y="2989263"/>
          <p14:tracePt t="27537" x="1908175" y="2982913"/>
          <p14:tracePt t="27553" x="1800225" y="2971800"/>
          <p14:tracePt t="27570" x="1692275" y="2965450"/>
          <p14:tracePt t="27587" x="1582738" y="2960688"/>
          <p14:tracePt t="27604" x="1474788" y="2954338"/>
          <p14:tracePt t="27620" x="1354138" y="2943225"/>
          <p14:tracePt t="27637" x="1239838" y="2943225"/>
          <p14:tracePt t="27653" x="1131888" y="2943225"/>
          <p14:tracePt t="27670" x="1039813" y="2943225"/>
          <p14:tracePt t="27687" x="960438" y="2943225"/>
          <p14:tracePt t="27703" x="793750" y="2965450"/>
          <p14:tracePt t="27720" x="679450" y="2989263"/>
          <p14:tracePt t="27737" x="577850" y="3017838"/>
          <p14:tracePt t="27753" x="492125" y="3046413"/>
          <p14:tracePt t="27770" x="411163" y="3086100"/>
          <p14:tracePt t="27787" x="320675" y="3125788"/>
          <p14:tracePt t="27804" x="234950" y="3182938"/>
          <p14:tracePt t="27820" x="165100" y="3240088"/>
          <p14:tracePt t="27837" x="92075" y="3314700"/>
          <p14:tracePt t="27853" x="17463" y="3382963"/>
          <p14:tracePt t="27870" x="0" y="3440113"/>
          <p14:tracePt t="27887" x="0" y="3486150"/>
          <p14:tracePt t="27904" x="0" y="3549650"/>
          <p14:tracePt t="27920" x="0" y="3589338"/>
          <p14:tracePt t="27937" x="0" y="3635375"/>
          <p14:tracePt t="27953" x="0" y="3692525"/>
          <p14:tracePt t="27970" x="0" y="3754438"/>
          <p14:tracePt t="27987" x="0" y="3806825"/>
          <p14:tracePt t="28003" x="0" y="3857625"/>
          <p14:tracePt t="28020" x="0" y="3903663"/>
          <p14:tracePt t="28037" x="11113" y="3949700"/>
          <p14:tracePt t="28053" x="46038" y="4006850"/>
          <p14:tracePt t="28070" x="85725" y="4064000"/>
          <p14:tracePt t="28087" x="136525" y="4137025"/>
          <p14:tracePt t="28103" x="222250" y="4222750"/>
          <p14:tracePt t="28122" x="250825" y="4257675"/>
          <p14:tracePt t="28137" x="274638" y="4279900"/>
          <p14:tracePt t="28154" x="292100" y="4292600"/>
          <p14:tracePt t="28170" x="303213" y="4314825"/>
          <p14:tracePt t="28187" x="325438" y="4332288"/>
          <p14:tracePt t="28203" x="354013" y="4349750"/>
          <p14:tracePt t="28221" x="377825" y="4365625"/>
          <p14:tracePt t="28237" x="406400" y="4383088"/>
          <p14:tracePt t="28253" x="446088" y="4411663"/>
          <p14:tracePt t="28270" x="496888" y="4446588"/>
          <p14:tracePt t="28287" x="554038" y="4479925"/>
          <p14:tracePt t="28303" x="635000" y="4525963"/>
          <p14:tracePt t="28320" x="692150" y="4549775"/>
          <p14:tracePt t="28337" x="749300" y="4578350"/>
          <p14:tracePt t="28353" x="817563" y="4594225"/>
          <p14:tracePt t="28370" x="892175" y="4618038"/>
          <p14:tracePt t="28387" x="989013" y="4622800"/>
          <p14:tracePt t="28403" x="1092200" y="4640263"/>
          <p14:tracePt t="28420" x="1171575" y="4651375"/>
          <p14:tracePt t="28437" x="1250950" y="4657725"/>
          <p14:tracePt t="28453" x="1343025" y="4679950"/>
          <p14:tracePt t="28470" x="1463675" y="4692650"/>
          <p14:tracePt t="28487" x="1600200" y="4708525"/>
          <p14:tracePt t="28503" x="1828800" y="4725988"/>
          <p14:tracePt t="28520" x="1965325" y="4749800"/>
          <p14:tracePt t="28537" x="2103438" y="4765675"/>
          <p14:tracePt t="28553" x="2274888" y="4794250"/>
          <p14:tracePt t="28570" x="2457450" y="4818063"/>
          <p14:tracePt t="28587" x="2651125" y="4829175"/>
          <p14:tracePt t="28603" x="2828925" y="4851400"/>
          <p14:tracePt t="28620" x="2994025" y="4868863"/>
          <p14:tracePt t="28637" x="3171825" y="4892675"/>
          <p14:tracePt t="28653" x="3336925" y="4908550"/>
          <p14:tracePt t="28670" x="3525838" y="4908550"/>
          <p14:tracePt t="28687" x="3708400" y="4875213"/>
          <p14:tracePt t="28703" x="3978275" y="4806950"/>
          <p14:tracePt t="28720" x="4121150" y="4772025"/>
          <p14:tracePt t="28737" x="4246563" y="4749800"/>
          <p14:tracePt t="28753" x="4378325" y="4708525"/>
          <p14:tracePt t="28770" x="4503738" y="4668838"/>
          <p14:tracePt t="28787" x="4635500" y="4618038"/>
          <p14:tracePt t="28804" x="4760913" y="4537075"/>
          <p14:tracePt t="28820" x="4886325" y="4457700"/>
          <p14:tracePt t="28837" x="5000625" y="4389438"/>
          <p14:tracePt t="28853" x="5121275" y="4308475"/>
          <p14:tracePt t="28870" x="5229225" y="4217988"/>
          <p14:tracePt t="28887" x="5308600" y="4143375"/>
          <p14:tracePt t="28903" x="5354638" y="4075113"/>
          <p14:tracePt t="28920" x="5372100" y="4046538"/>
          <p14:tracePt t="28937" x="5372100" y="4011613"/>
          <p14:tracePt t="28953" x="5372100" y="3978275"/>
          <p14:tracePt t="28970" x="5360988" y="3949700"/>
          <p14:tracePt t="28987" x="5337175" y="3925888"/>
          <p14:tracePt t="29003" x="5308600" y="3908425"/>
          <p14:tracePt t="29020" x="5268913" y="3886200"/>
          <p14:tracePt t="29037" x="5211763" y="3851275"/>
          <p14:tracePt t="29053" x="5097463" y="3806825"/>
          <p14:tracePt t="29070" x="4954588" y="3760788"/>
          <p14:tracePt t="29087" x="4765675" y="3703638"/>
          <p14:tracePt t="29103" x="4394200" y="3606800"/>
          <p14:tracePt t="29120" x="4137025" y="3543300"/>
          <p14:tracePt t="29137" x="3892550" y="3497263"/>
          <p14:tracePt t="29153" x="3629025" y="3457575"/>
          <p14:tracePt t="29169" x="3371850" y="3429000"/>
          <p14:tracePt t="29186" x="3165475" y="3422650"/>
          <p14:tracePt t="29202" x="2994025" y="3422650"/>
          <p14:tracePt t="29220" x="2828925" y="3440113"/>
          <p14:tracePt t="29236" x="2640013" y="3463925"/>
          <p14:tracePt t="29253" x="2446338" y="3486150"/>
          <p14:tracePt t="29270" x="2268538" y="3514725"/>
          <p14:tracePt t="29287" x="2108200" y="3536950"/>
          <p14:tracePt t="29303" x="1863725" y="3565525"/>
          <p14:tracePt t="29320" x="1697038" y="3582988"/>
          <p14:tracePt t="29337" x="1543050" y="3606800"/>
          <p14:tracePt t="29353" x="1371600" y="3635375"/>
          <p14:tracePt t="29370" x="1189038" y="3657600"/>
          <p14:tracePt t="29387" x="1000125" y="3675063"/>
          <p14:tracePt t="29403" x="850900" y="3686175"/>
          <p14:tracePt t="29420" x="742950" y="3697288"/>
          <p14:tracePt t="29437" x="685800" y="3703638"/>
          <p14:tracePt t="29453" x="650875" y="3703638"/>
          <p14:tracePt t="30056" x="646113" y="3703638"/>
          <p14:tracePt t="30056" x="0" y="0"/>
        </p14:tracePtLst>
        <p14:tracePtLst>
          <p14:tracePt t="32705" x="5715000" y="2286000"/>
          <p14:tracePt t="33024" x="5697538" y="2292350"/>
          <p14:tracePt t="33032" x="5657850" y="2297113"/>
          <p14:tracePt t="33040" x="5607050" y="2308225"/>
          <p14:tracePt t="33048" x="5543550" y="2325688"/>
          <p14:tracePt t="33056" x="5407025" y="2365375"/>
          <p14:tracePt t="33070" x="5280025" y="2393950"/>
          <p14:tracePt t="33086" x="5211763" y="2411413"/>
          <p14:tracePt t="33103" x="5194300" y="2411413"/>
          <p14:tracePt t="33408" x="5200650" y="2411413"/>
          <p14:tracePt t="33416" x="5218113" y="2411413"/>
          <p14:tracePt t="33424" x="5229225" y="2411413"/>
          <p14:tracePt t="33430" x="5251450" y="2411413"/>
          <p14:tracePt t="33436" x="5280025" y="2411413"/>
          <p14:tracePt t="33453" x="5321300" y="2411413"/>
          <p14:tracePt t="33470" x="5349875" y="2411413"/>
          <p14:tracePt t="33486" x="5383213" y="2411413"/>
          <p14:tracePt t="33504" x="5418138" y="2411413"/>
          <p14:tracePt t="33521" x="5435600" y="2411413"/>
          <p14:tracePt t="33537" x="5446713" y="2411413"/>
          <p14:tracePt t="33554" x="5475288" y="2411413"/>
          <p14:tracePt t="33571" x="5503863" y="2411413"/>
          <p14:tracePt t="33587" x="5549900" y="2417763"/>
          <p14:tracePt t="33604" x="5600700" y="2417763"/>
          <p14:tracePt t="33620" x="5651500" y="2417763"/>
          <p14:tracePt t="33637" x="5692775" y="2417763"/>
          <p14:tracePt t="33654" x="5726113" y="2417763"/>
          <p14:tracePt t="33671" x="5765800" y="2417763"/>
          <p14:tracePt t="33687" x="5800725" y="2417763"/>
          <p14:tracePt t="33704" x="5868988" y="2417763"/>
          <p14:tracePt t="33721" x="5915025" y="2411413"/>
          <p14:tracePt t="33737" x="5961063" y="2406650"/>
          <p14:tracePt t="33754" x="6029325" y="2406650"/>
          <p14:tracePt t="33771" x="6115050" y="2406650"/>
          <p14:tracePt t="33787" x="6218238" y="2400300"/>
          <p14:tracePt t="33804" x="6315075" y="2393950"/>
          <p14:tracePt t="33821" x="6394450" y="2389188"/>
          <p14:tracePt t="33837" x="6457950" y="2382838"/>
          <p14:tracePt t="33854" x="6521450" y="2382838"/>
          <p14:tracePt t="33871" x="6600825" y="2382838"/>
          <p14:tracePt t="33888" x="6708775" y="2382838"/>
          <p14:tracePt t="33905" x="6721475" y="2382838"/>
          <p14:tracePt t="33920" x="6726238" y="2382838"/>
          <p14:tracePt t="34361" x="6732588" y="2382838"/>
          <p14:tracePt t="34368" x="6737350" y="2382838"/>
          <p14:tracePt t="34376" x="6743700" y="2371725"/>
          <p14:tracePt t="34388" x="6761163" y="2360613"/>
          <p14:tracePt t="34404" x="6783388" y="2349500"/>
          <p14:tracePt t="34421" x="6794500" y="2332038"/>
          <p14:tracePt t="34437" x="6818313" y="2320925"/>
          <p14:tracePt t="34454" x="6840538" y="2303463"/>
          <p14:tracePt t="34471" x="6858000" y="2292350"/>
          <p14:tracePt t="34487" x="6875463" y="2279650"/>
          <p14:tracePt t="34504" x="6904038" y="2263775"/>
          <p14:tracePt t="34521" x="6915150" y="2257425"/>
          <p14:tracePt t="34537" x="6932613" y="2251075"/>
          <p14:tracePt t="34554" x="6943725" y="2246313"/>
          <p14:tracePt t="34570" x="6950075" y="2246313"/>
          <p14:tracePt t="34736" x="6937375" y="2246313"/>
          <p14:tracePt t="34744" x="6926263" y="2263775"/>
          <p14:tracePt t="34754" x="6904038" y="2274888"/>
          <p14:tracePt t="34754" x="6886575" y="2292350"/>
          <p14:tracePt t="34771" x="6875463" y="2320925"/>
          <p14:tracePt t="34787" x="6858000" y="2354263"/>
          <p14:tracePt t="34804" x="6840538" y="2393950"/>
          <p14:tracePt t="34821" x="6829425" y="2435225"/>
          <p14:tracePt t="34837" x="6823075" y="2497138"/>
          <p14:tracePt t="34854" x="6818313" y="2549525"/>
          <p14:tracePt t="34871" x="6818313" y="2600325"/>
          <p14:tracePt t="34887" x="6823075" y="2640013"/>
          <p14:tracePt t="34887" x="6829425" y="2657475"/>
          <p14:tracePt t="34905" x="6835775" y="2674938"/>
          <p14:tracePt t="34921" x="6846888" y="2692400"/>
          <p14:tracePt t="34937" x="6858000" y="2697163"/>
          <p14:tracePt t="34954" x="6886575" y="2714625"/>
          <p14:tracePt t="34971" x="6932613" y="2725738"/>
          <p14:tracePt t="34987" x="6983413" y="2732088"/>
          <p14:tracePt t="35004" x="7064375" y="2732088"/>
          <p14:tracePt t="35021" x="7161213" y="2732088"/>
          <p14:tracePt t="35037" x="7280275" y="2732088"/>
          <p14:tracePt t="35054" x="7418388" y="2720975"/>
          <p14:tracePt t="35070" x="7550150" y="2697163"/>
          <p14:tracePt t="35087" x="7651750" y="2668588"/>
          <p14:tracePt t="35104" x="7708900" y="2640013"/>
          <p14:tracePt t="35121" x="7721600" y="2611438"/>
          <p14:tracePt t="35137" x="7726363" y="2578100"/>
          <p14:tracePt t="35154" x="7732713" y="2549525"/>
          <p14:tracePt t="35170" x="7732713" y="2503488"/>
          <p14:tracePt t="35187" x="7726363" y="2463800"/>
          <p14:tracePt t="35204" x="7704138" y="2422525"/>
          <p14:tracePt t="35221" x="7658100" y="2371725"/>
          <p14:tracePt t="35237" x="7578725" y="2314575"/>
          <p14:tracePt t="35254" x="7493000" y="2257425"/>
          <p14:tracePt t="35271" x="7383463" y="2206625"/>
          <p14:tracePt t="35287" x="7280275" y="2160588"/>
          <p14:tracePt t="35304" x="7143750" y="2114550"/>
          <p14:tracePt t="35321" x="7069138" y="2097088"/>
          <p14:tracePt t="35337" x="7029450" y="2092325"/>
          <p14:tracePt t="35354" x="6983413" y="2092325"/>
          <p14:tracePt t="35370" x="6932613" y="2097088"/>
          <p14:tracePt t="35387" x="6858000" y="2114550"/>
          <p14:tracePt t="35404" x="6772275" y="2143125"/>
          <p14:tracePt t="35421" x="6697663" y="2178050"/>
          <p14:tracePt t="35437" x="6629400" y="2211388"/>
          <p14:tracePt t="35454" x="6578600" y="2251075"/>
          <p14:tracePt t="35470" x="6543675" y="2292350"/>
          <p14:tracePt t="35487" x="6508750" y="2332038"/>
          <p14:tracePt t="35504" x="6475413" y="2400300"/>
          <p14:tracePt t="35521" x="6464300" y="2451100"/>
          <p14:tracePt t="35537" x="6457950" y="2497138"/>
          <p14:tracePt t="35554" x="6457950" y="2536825"/>
          <p14:tracePt t="35570" x="6475413" y="2560638"/>
          <p14:tracePt t="35587" x="6486525" y="2578100"/>
          <p14:tracePt t="35604" x="6515100" y="2600325"/>
          <p14:tracePt t="35620" x="6561138" y="2622550"/>
          <p14:tracePt t="35637" x="6635750" y="2640013"/>
          <p14:tracePt t="35654" x="6765925" y="2663825"/>
          <p14:tracePt t="35671" x="6921500" y="2674938"/>
          <p14:tracePt t="35687" x="7097713" y="2651125"/>
          <p14:tracePt t="35704" x="7332663" y="2589213"/>
          <p14:tracePt t="35721" x="7412038" y="2560638"/>
          <p14:tracePt t="35737" x="7464425" y="2536825"/>
          <p14:tracePt t="35754" x="7493000" y="2508250"/>
          <p14:tracePt t="35770" x="7508875" y="2479675"/>
          <p14:tracePt t="35786" x="7521575" y="2451100"/>
          <p14:tracePt t="35803" x="7521575" y="2428875"/>
          <p14:tracePt t="35820" x="7526338" y="2393950"/>
          <p14:tracePt t="35837" x="7521575" y="2371725"/>
          <p14:tracePt t="35854" x="7508875" y="2336800"/>
          <p14:tracePt t="35870" x="7475538" y="2303463"/>
          <p14:tracePt t="35887" x="7400925" y="2257425"/>
          <p14:tracePt t="35887" x="7361238" y="2235200"/>
          <p14:tracePt t="35905" x="7246938" y="2193925"/>
          <p14:tracePt t="35921" x="7115175" y="2165350"/>
          <p14:tracePt t="35938" x="6978650" y="2143125"/>
          <p14:tracePt t="35954" x="6829425" y="2132013"/>
          <p14:tracePt t="35971" x="6704013" y="2132013"/>
          <p14:tracePt t="35987" x="6640513" y="2136775"/>
          <p14:tracePt t="36004" x="6611938" y="2160588"/>
          <p14:tracePt t="36021" x="6607175" y="2182813"/>
          <p14:tracePt t="36037" x="6594475" y="2211388"/>
          <p14:tracePt t="36054" x="6589713" y="2257425"/>
          <p14:tracePt t="36071" x="6589713" y="2303463"/>
          <p14:tracePt t="36087" x="6589713" y="2354263"/>
          <p14:tracePt t="36104" x="6611938" y="2411413"/>
          <p14:tracePt t="36121" x="6629400" y="2446338"/>
          <p14:tracePt t="36137" x="6664325" y="2479675"/>
          <p14:tracePt t="36154" x="6708775" y="2508250"/>
          <p14:tracePt t="36171" x="6765925" y="2549525"/>
          <p14:tracePt t="36187" x="6851650" y="2582863"/>
          <p14:tracePt t="36204" x="6943725" y="2600325"/>
          <p14:tracePt t="36220" x="7046913" y="2617788"/>
          <p14:tracePt t="36237" x="7143750" y="2622550"/>
          <p14:tracePt t="36254" x="7251700" y="2622550"/>
          <p14:tracePt t="36271" x="7343775" y="2617788"/>
          <p14:tracePt t="36287" x="7400925" y="2606675"/>
          <p14:tracePt t="36304" x="7407275" y="2600325"/>
          <p14:tracePt t="36544" x="7412038" y="2593975"/>
          <p14:tracePt t="36544" x="0" y="0"/>
        </p14:tracePtLst>
        <p14:tracePtLst>
          <p14:tracePt t="39353" x="6080125" y="2822575"/>
          <p14:tracePt t="39353" x="6092825" y="2822575"/>
          <p14:tracePt t="39370" x="6103938" y="2822575"/>
          <p14:tracePt t="39371" x="6132513" y="2822575"/>
          <p14:tracePt t="39387" x="6194425" y="2817813"/>
          <p14:tracePt t="39404" x="6275388" y="2806700"/>
          <p14:tracePt t="39420" x="6343650" y="2800350"/>
          <p14:tracePt t="39437" x="6383338" y="2794000"/>
          <p14:tracePt t="39454" x="6423025" y="2789238"/>
          <p14:tracePt t="39471" x="6464300" y="2782888"/>
          <p14:tracePt t="39487" x="6508750" y="2782888"/>
          <p14:tracePt t="39503" x="6561138" y="2765425"/>
          <p14:tracePt t="39520" x="6565900" y="2760663"/>
          <p14:tracePt t="39584" x="6565900" y="2749550"/>
          <p14:tracePt t="39592" x="6572250" y="2749550"/>
          <p14:tracePt t="39600" x="6578600" y="2736850"/>
          <p14:tracePt t="39600" x="6589713" y="2720975"/>
          <p14:tracePt t="39608" x="6600825" y="2703513"/>
          <p14:tracePt t="39620" x="6635750" y="2663825"/>
          <p14:tracePt t="39637" x="6704013" y="2611438"/>
          <p14:tracePt t="39654" x="6783388" y="2554288"/>
          <p14:tracePt t="39670" x="6864350" y="2508250"/>
          <p14:tracePt t="39687" x="6904038" y="2479675"/>
          <p14:tracePt t="39704" x="6950075" y="2446338"/>
          <p14:tracePt t="39720" x="6989763" y="2417763"/>
          <p14:tracePt t="39737" x="7029450" y="2389188"/>
          <p14:tracePt t="39754" x="7097713" y="2349500"/>
          <p14:tracePt t="39770" x="7165975" y="2297113"/>
          <p14:tracePt t="39787" x="7207250" y="2268538"/>
          <p14:tracePt t="39804" x="7218363" y="2251075"/>
          <p14:tracePt t="39820" x="7223125" y="2246313"/>
          <p14:tracePt t="39837" x="7223125" y="2239963"/>
          <p14:tracePt t="39952" x="7212013" y="2235200"/>
          <p14:tracePt t="39964" x="7194550" y="2228850"/>
          <p14:tracePt t="39970" x="7178675" y="2228850"/>
          <p14:tracePt t="39971" x="7132638" y="2228850"/>
          <p14:tracePt t="39987" x="7097713" y="2228850"/>
          <p14:tracePt t="40004" x="7069138" y="2228850"/>
          <p14:tracePt t="40020" x="7046913" y="2239963"/>
          <p14:tracePt t="40037" x="7029450" y="2246313"/>
          <p14:tracePt t="40053" x="7023100" y="2251075"/>
          <p14:tracePt t="40070" x="7011988" y="2263775"/>
          <p14:tracePt t="40087" x="7000875" y="2286000"/>
          <p14:tracePt t="40104" x="6972300" y="2343150"/>
          <p14:tracePt t="40120" x="6950075" y="2389188"/>
          <p14:tracePt t="40137" x="6950075" y="2428875"/>
          <p14:tracePt t="40154" x="6950075" y="2457450"/>
          <p14:tracePt t="40170" x="6950075" y="2479675"/>
          <p14:tracePt t="40187" x="6954838" y="2492375"/>
          <p14:tracePt t="40224" x="6961188" y="2492375"/>
          <p14:tracePt t="40240" x="6965950" y="2497138"/>
          <p14:tracePt t="40248" x="6978650" y="2503488"/>
          <p14:tracePt t="40256" x="7011988" y="2508250"/>
          <p14:tracePt t="40270" x="7046913" y="2514600"/>
          <p14:tracePt t="40287" x="7108825" y="2514600"/>
          <p14:tracePt t="40304" x="7194550" y="2503488"/>
          <p14:tracePt t="40320" x="7235825" y="2474913"/>
          <p14:tracePt t="40337" x="7280275" y="2435225"/>
          <p14:tracePt t="40353" x="7308850" y="2406650"/>
          <p14:tracePt t="40370" x="7332663" y="2371725"/>
          <p14:tracePt t="40387" x="7343775" y="2336800"/>
          <p14:tracePt t="40404" x="7350125" y="2303463"/>
          <p14:tracePt t="40420" x="7350125" y="2279650"/>
          <p14:tracePt t="40437" x="7343775" y="2257425"/>
          <p14:tracePt t="40453" x="7321550" y="2235200"/>
          <p14:tracePt t="40470" x="7280275" y="2217738"/>
          <p14:tracePt t="40487" x="7235825" y="2206625"/>
          <p14:tracePt t="40487" x="7212013" y="2189163"/>
          <p14:tracePt t="40504" x="7150100" y="2182813"/>
          <p14:tracePt t="40520" x="7086600" y="2178050"/>
          <p14:tracePt t="40537" x="7023100" y="2178050"/>
          <p14:tracePt t="40553" x="6961188" y="2206625"/>
          <p14:tracePt t="40570" x="6886575" y="2235200"/>
          <p14:tracePt t="40587" x="6823075" y="2274888"/>
          <p14:tracePt t="40604" x="6772275" y="2308225"/>
          <p14:tracePt t="40620" x="6726238" y="2360613"/>
          <p14:tracePt t="40637" x="6704013" y="2411413"/>
          <p14:tracePt t="40654" x="6692900" y="2463800"/>
          <p14:tracePt t="40670" x="6686550" y="2508250"/>
          <p14:tracePt t="40687" x="6686550" y="2560638"/>
          <p14:tracePt t="40704" x="6715125" y="2635250"/>
          <p14:tracePt t="40720" x="6743700" y="2674938"/>
          <p14:tracePt t="40737" x="6789738" y="2714625"/>
          <p14:tracePt t="40753" x="6858000" y="2749550"/>
          <p14:tracePt t="40770" x="6937375" y="2778125"/>
          <p14:tracePt t="40787" x="7029450" y="2782888"/>
          <p14:tracePt t="40804" x="7137400" y="2782888"/>
          <p14:tracePt t="40820" x="7240588" y="2760663"/>
          <p14:tracePt t="40837" x="7337425" y="2720975"/>
          <p14:tracePt t="40853" x="7412038" y="2686050"/>
          <p14:tracePt t="40870" x="7475538" y="2635250"/>
          <p14:tracePt t="40887" x="7508875" y="2593975"/>
          <p14:tracePt t="40904" x="7521575" y="2549525"/>
          <p14:tracePt t="40919" x="7526338" y="2463800"/>
          <p14:tracePt t="40936" x="7526338" y="2411413"/>
          <p14:tracePt t="40953" x="7504113" y="2371725"/>
          <p14:tracePt t="40970" x="7486650" y="2332038"/>
          <p14:tracePt t="40987" x="7451725" y="2297113"/>
          <p14:tracePt t="41004" x="7394575" y="2268538"/>
          <p14:tracePt t="41020" x="7326313" y="2228850"/>
          <p14:tracePt t="41037" x="7235825" y="2189163"/>
          <p14:tracePt t="41053" x="7137400" y="2160588"/>
          <p14:tracePt t="41070" x="7069138" y="2154238"/>
          <p14:tracePt t="41087" x="7011988" y="2149475"/>
          <p14:tracePt t="41104" x="6961188" y="2149475"/>
          <p14:tracePt t="41120" x="6937375" y="2154238"/>
          <p14:tracePt t="41137" x="6904038" y="2178050"/>
          <p14:tracePt t="41154" x="6864350" y="2206625"/>
          <p14:tracePt t="41170" x="6818313" y="2239963"/>
          <p14:tracePt t="41187" x="6783388" y="2274888"/>
          <p14:tracePt t="41203" x="6754813" y="2308225"/>
          <p14:tracePt t="41220" x="6732588" y="2349500"/>
          <p14:tracePt t="41237" x="6726238" y="2382838"/>
          <p14:tracePt t="41253" x="6715125" y="2422525"/>
          <p14:tracePt t="41270" x="6715125" y="2474913"/>
          <p14:tracePt t="41287" x="6726238" y="2536825"/>
          <p14:tracePt t="41304" x="6765925" y="2611438"/>
          <p14:tracePt t="41320" x="6794500" y="2646363"/>
          <p14:tracePt t="41337" x="6829425" y="2668588"/>
          <p14:tracePt t="41353" x="6864350" y="2686050"/>
          <p14:tracePt t="41370" x="6892925" y="2692400"/>
          <p14:tracePt t="41387" x="6943725" y="2692400"/>
          <p14:tracePt t="41403" x="7018338" y="2686050"/>
          <p14:tracePt t="41420" x="7108825" y="2668588"/>
          <p14:tracePt t="41437" x="7194550" y="2640013"/>
          <p14:tracePt t="41453" x="7258050" y="2611438"/>
          <p14:tracePt t="41470" x="7308850" y="2582863"/>
          <p14:tracePt t="41487" x="7361238" y="2525713"/>
          <p14:tracePt t="41504" x="7378700" y="2479675"/>
          <p14:tracePt t="41520" x="7383463" y="2446338"/>
          <p14:tracePt t="41537" x="7383463" y="2400300"/>
          <p14:tracePt t="41553" x="7378700" y="2365375"/>
          <p14:tracePt t="41570" x="7366000" y="2336800"/>
          <p14:tracePt t="41587" x="7354888" y="2308225"/>
          <p14:tracePt t="41603" x="7337425" y="2292350"/>
          <p14:tracePt t="41620" x="7308850" y="2279650"/>
          <p14:tracePt t="41637" x="7280275" y="2268538"/>
          <p14:tracePt t="41653" x="7246938" y="2263775"/>
          <p14:tracePt t="41670" x="7223125" y="2257425"/>
          <p14:tracePt t="41687" x="7183438" y="2257425"/>
          <p14:tracePt t="41703" x="7143750" y="2257425"/>
          <p14:tracePt t="41720" x="7132638" y="2257425"/>
          <p14:tracePt t="41737" x="7126288" y="2257425"/>
          <p14:tracePt t="42218" x="0" y="0"/>
        </p14:tracePtLst>
        <p14:tracePtLst>
          <p14:tracePt t="43533" x="2136775" y="4521200"/>
          <p14:tracePt t="43680" x="2136775" y="4503738"/>
          <p14:tracePt t="43688" x="2136775" y="4468813"/>
          <p14:tracePt t="43704" x="2136775" y="4446588"/>
          <p14:tracePt t="43705" x="2132013" y="4411663"/>
          <p14:tracePt t="43720" x="2125663" y="4400550"/>
          <p14:tracePt t="43737" x="2120900" y="4389438"/>
          <p14:tracePt t="43753" x="2108200" y="4378325"/>
          <p14:tracePt t="43770" x="2097088" y="4365625"/>
          <p14:tracePt t="43787" x="2085975" y="4349750"/>
          <p14:tracePt t="43803" x="2068513" y="4337050"/>
          <p14:tracePt t="43820" x="2046288" y="4321175"/>
          <p14:tracePt t="43837" x="2006600" y="4303713"/>
          <p14:tracePt t="43853" x="1949450" y="4279900"/>
          <p14:tracePt t="43870" x="1879600" y="4246563"/>
          <p14:tracePt t="43887" x="1793875" y="4222750"/>
          <p14:tracePt t="43903" x="1674813" y="4206875"/>
          <p14:tracePt t="43920" x="1593850" y="4194175"/>
          <p14:tracePt t="43937" x="1508125" y="4183063"/>
          <p14:tracePt t="43953" x="1417638" y="4160838"/>
          <p14:tracePt t="43970" x="1354138" y="4149725"/>
          <p14:tracePt t="43987" x="1303338" y="4137025"/>
          <p14:tracePt t="44003" x="1257300" y="4125913"/>
          <p14:tracePt t="44020" x="1217613" y="4125913"/>
          <p14:tracePt t="44038" x="1193800" y="4121150"/>
          <p14:tracePt t="44054" x="1171575" y="4121150"/>
          <p14:tracePt t="44071" x="1154113" y="4121150"/>
          <p14:tracePt t="44087" x="1120775" y="4137025"/>
          <p14:tracePt t="44103" x="1074738" y="4160838"/>
          <p14:tracePt t="44120" x="1039813" y="4171950"/>
          <p14:tracePt t="44137" x="1000125" y="4200525"/>
          <p14:tracePt t="44153" x="960438" y="4240213"/>
          <p14:tracePt t="44170" x="936625" y="4268788"/>
          <p14:tracePt t="44187" x="914400" y="4303713"/>
          <p14:tracePt t="44203" x="908050" y="4337050"/>
          <p14:tracePt t="44220" x="903288" y="4371975"/>
          <p14:tracePt t="44237" x="903288" y="4418013"/>
          <p14:tracePt t="44253" x="903288" y="4457700"/>
          <p14:tracePt t="44270" x="914400" y="4486275"/>
          <p14:tracePt t="44287" x="925513" y="4514850"/>
          <p14:tracePt t="44303" x="954088" y="4554538"/>
          <p14:tracePt t="44320" x="965200" y="4578350"/>
          <p14:tracePt t="44337" x="982663" y="4594225"/>
          <p14:tracePt t="44353" x="1011238" y="4618038"/>
          <p14:tracePt t="44370" x="1046163" y="4646613"/>
          <p14:tracePt t="44388" x="1085850" y="4675188"/>
          <p14:tracePt t="44404" x="1154113" y="4708525"/>
          <p14:tracePt t="44421" x="1217613" y="4743450"/>
          <p14:tracePt t="44438" x="1331913" y="4778375"/>
          <p14:tracePt t="44454" x="1479550" y="4806950"/>
          <p14:tracePt t="44471" x="1646238" y="4818063"/>
          <p14:tracePt t="44488" x="1822450" y="4835525"/>
          <p14:tracePt t="44504" x="2051050" y="4857750"/>
          <p14:tracePt t="44522" x="2200275" y="4875213"/>
          <p14:tracePt t="44538" x="2325688" y="4879975"/>
          <p14:tracePt t="44555" x="2474913" y="4892675"/>
          <p14:tracePt t="44571" x="2646363" y="4886325"/>
          <p14:tracePt t="44588" x="2835275" y="4868863"/>
          <p14:tracePt t="44604" x="3006725" y="4864100"/>
          <p14:tracePt t="44621" x="3182938" y="4857750"/>
          <p14:tracePt t="44638" x="3365500" y="4846638"/>
          <p14:tracePt t="44654" x="3571875" y="4840288"/>
          <p14:tracePt t="44671" x="3778250" y="4822825"/>
          <p14:tracePt t="44688" x="3960813" y="4818063"/>
          <p14:tracePt t="44704" x="4235450" y="4800600"/>
          <p14:tracePt t="44721" x="4429125" y="4783138"/>
          <p14:tracePt t="44738" x="4622800" y="4760913"/>
          <p14:tracePt t="44754" x="4794250" y="4721225"/>
          <p14:tracePt t="44771" x="4932363" y="4668838"/>
          <p14:tracePt t="44788" x="5057775" y="4622800"/>
          <p14:tracePt t="44804" x="5165725" y="4594225"/>
          <p14:tracePt t="44821" x="5264150" y="4549775"/>
          <p14:tracePt t="44838" x="5349875" y="4508500"/>
          <p14:tracePt t="44854" x="5407025" y="4475163"/>
          <p14:tracePt t="44871" x="5457825" y="4446588"/>
          <p14:tracePt t="44888" x="5514975" y="4411663"/>
          <p14:tracePt t="44904" x="5561013" y="4371975"/>
          <p14:tracePt t="44921" x="5572125" y="4360863"/>
          <p14:tracePt t="44938" x="5572125" y="4354513"/>
          <p14:tracePt t="44954" x="5572125" y="4349750"/>
          <p14:tracePt t="44971" x="5565775" y="4337050"/>
          <p14:tracePt t="44988" x="5549900" y="4314825"/>
          <p14:tracePt t="45004" x="5514975" y="4297363"/>
          <p14:tracePt t="45021" x="5446713" y="4275138"/>
          <p14:tracePt t="45038" x="5303838" y="4240213"/>
          <p14:tracePt t="45054" x="5086350" y="4183063"/>
          <p14:tracePt t="45071" x="4732338" y="4092575"/>
          <p14:tracePt t="45088" x="4360863" y="4000500"/>
          <p14:tracePt t="45104" x="3886200" y="3932238"/>
          <p14:tracePt t="45121" x="3651250" y="3903663"/>
          <p14:tracePt t="45138" x="3435350" y="3897313"/>
          <p14:tracePt t="45154" x="3240088" y="3886200"/>
          <p14:tracePt t="45171" x="3057525" y="3886200"/>
          <p14:tracePt t="45188" x="2874963" y="3897313"/>
          <p14:tracePt t="45204" x="2697163" y="3914775"/>
          <p14:tracePt t="45221" x="2532063" y="3921125"/>
          <p14:tracePt t="45238" x="2354263" y="3932238"/>
          <p14:tracePt t="45254" x="2160588" y="3943350"/>
          <p14:tracePt t="45271" x="1949450" y="3960813"/>
          <p14:tracePt t="45288" x="1754188" y="3971925"/>
          <p14:tracePt t="45304" x="1492250" y="3978275"/>
          <p14:tracePt t="45321" x="1343025" y="3978275"/>
          <p14:tracePt t="45337" x="1206500" y="3978275"/>
          <p14:tracePt t="45354" x="1092200" y="3978275"/>
          <p14:tracePt t="45371" x="1006475" y="3983038"/>
          <p14:tracePt t="45388" x="954088" y="4006850"/>
          <p14:tracePt t="45404" x="892175" y="4035425"/>
          <p14:tracePt t="45421" x="835025" y="4075113"/>
          <p14:tracePt t="45438" x="771525" y="4121150"/>
          <p14:tracePt t="45454" x="720725" y="4165600"/>
          <p14:tracePt t="45471" x="685800" y="4200525"/>
          <p14:tracePt t="45488" x="668338" y="4235450"/>
          <p14:tracePt t="45504" x="668338" y="4292600"/>
          <p14:tracePt t="45521" x="668338" y="4354513"/>
          <p14:tracePt t="45537" x="668338" y="4406900"/>
          <p14:tracePt t="45555" x="668338" y="4457700"/>
          <p14:tracePt t="45571" x="668338" y="4497388"/>
          <p14:tracePt t="45588" x="674688" y="4532313"/>
          <p14:tracePt t="45604" x="679450" y="4572000"/>
          <p14:tracePt t="45621" x="696913" y="4611688"/>
          <p14:tracePt t="45637" x="720725" y="4635500"/>
          <p14:tracePt t="45654" x="742950" y="4664075"/>
          <p14:tracePt t="45671" x="777875" y="4686300"/>
          <p14:tracePt t="45688" x="806450" y="4708525"/>
          <p14:tracePt t="45704" x="863600" y="4743450"/>
          <p14:tracePt t="45721" x="914400" y="4765675"/>
          <p14:tracePt t="45738" x="989013" y="4800600"/>
          <p14:tracePt t="45754" x="1079500" y="4829175"/>
          <p14:tracePt t="45771" x="1211263" y="4851400"/>
          <p14:tracePt t="45788" x="1393825" y="4868863"/>
          <p14:tracePt t="45804" x="1571625" y="4875213"/>
          <p14:tracePt t="45821" x="1736725" y="4875213"/>
          <p14:tracePt t="45838" x="1892300" y="4886325"/>
          <p14:tracePt t="45854" x="2074863" y="4886325"/>
          <p14:tracePt t="45871" x="2268538" y="4886325"/>
          <p14:tracePt t="45888" x="2474913" y="4886325"/>
          <p14:tracePt t="45904" x="2778125" y="4864100"/>
          <p14:tracePt t="45921" x="2971800" y="4857750"/>
          <p14:tracePt t="45938" x="3143250" y="4857750"/>
          <p14:tracePt t="45954" x="3308350" y="4857750"/>
          <p14:tracePt t="45970" x="3446463" y="4857750"/>
          <p14:tracePt t="45987" x="3571875" y="4857750"/>
          <p14:tracePt t="46004" x="3686175" y="4851400"/>
          <p14:tracePt t="46021" x="3800475" y="4835525"/>
          <p14:tracePt t="46037" x="3921125" y="4829175"/>
          <p14:tracePt t="46054" x="4051300" y="4811713"/>
          <p14:tracePt t="46071" x="4178300" y="4794250"/>
          <p14:tracePt t="46087" x="4297363" y="4783138"/>
          <p14:tracePt t="46104" x="4429125" y="4760913"/>
          <p14:tracePt t="46121" x="4486275" y="4737100"/>
          <p14:tracePt t="46137" x="4537075" y="4714875"/>
          <p14:tracePt t="46155" x="4572000" y="4697413"/>
          <p14:tracePt t="46172" x="4583113" y="4686300"/>
          <p14:tracePt t="46294" x="0" y="0"/>
        </p14:tracePtLst>
        <p14:tracePtLst>
          <p14:tracePt t="58097" x="4251325" y="4618038"/>
          <p14:tracePt t="58105" x="4235450" y="4622800"/>
          <p14:tracePt t="58113" x="4222750" y="4629150"/>
          <p14:tracePt t="58121" x="4183063" y="4646613"/>
          <p14:tracePt t="58137" x="4143375" y="4664075"/>
          <p14:tracePt t="58153" x="4125913" y="4675188"/>
          <p14:tracePt t="58161" x="4092575" y="4686300"/>
          <p14:tracePt t="58177" x="4046538" y="4697413"/>
          <p14:tracePt t="58193" x="3989388" y="4725988"/>
          <p14:tracePt t="58204" x="3914775" y="4743450"/>
          <p14:tracePt t="58238" x="3829050" y="4772025"/>
          <p14:tracePt t="58238" x="3721100" y="4794250"/>
          <p14:tracePt t="58257" x="3589338" y="4818063"/>
          <p14:tracePt t="58271" x="3457575" y="4835525"/>
          <p14:tracePt t="58289" x="3343275" y="4840288"/>
          <p14:tracePt t="58305" x="3143250" y="4846638"/>
          <p14:tracePt t="58329" x="2978150" y="4846638"/>
          <p14:tracePt t="58345" x="2806700" y="4840288"/>
          <p14:tracePt t="58361" x="2646363" y="4822825"/>
          <p14:tracePt t="58377" x="2497138" y="4806950"/>
          <p14:tracePt t="58393" x="2343150" y="4789488"/>
          <p14:tracePt t="58404" x="2178050" y="4765675"/>
          <p14:tracePt t="58421" x="1978025" y="4732338"/>
          <p14:tracePt t="58438" x="1811338" y="4721225"/>
          <p14:tracePt t="58454" x="1697038" y="4708525"/>
          <p14:tracePt t="58471" x="1593850" y="4697413"/>
          <p14:tracePt t="58488" x="1520825" y="4686300"/>
          <p14:tracePt t="58505" x="1406525" y="4664075"/>
          <p14:tracePt t="58521" x="1325563" y="4651375"/>
          <p14:tracePt t="58538" x="1239838" y="4629150"/>
          <p14:tracePt t="58554" x="1160463" y="4618038"/>
          <p14:tracePt t="58571" x="1079500" y="4606925"/>
          <p14:tracePt t="58588" x="1000125" y="4600575"/>
          <p14:tracePt t="58604" x="931863" y="4600575"/>
          <p14:tracePt t="58621" x="868363" y="4594225"/>
          <p14:tracePt t="58638" x="806450" y="4594225"/>
          <p14:tracePt t="58654" x="725488" y="4594225"/>
          <p14:tracePt t="58671" x="646113" y="4594225"/>
          <p14:tracePt t="58688" x="577850" y="4594225"/>
          <p14:tracePt t="58704" x="492125" y="4606925"/>
          <p14:tracePt t="58721" x="450850" y="4611688"/>
          <p14:tracePt t="58738" x="388938" y="4622800"/>
          <p14:tracePt t="58755" x="320675" y="4635500"/>
          <p14:tracePt t="58771" x="263525" y="4651375"/>
          <p14:tracePt t="58788" x="206375" y="4675188"/>
          <p14:tracePt t="58804" x="149225" y="4708525"/>
          <p14:tracePt t="58821" x="68263" y="4760913"/>
          <p14:tracePt t="58838" x="17463" y="4806950"/>
          <p14:tracePt t="58854" x="0" y="4875213"/>
          <p14:tracePt t="58871" x="0" y="4949825"/>
          <p14:tracePt t="58888" x="0" y="5035550"/>
          <p14:tracePt t="58905" x="0" y="5183188"/>
          <p14:tracePt t="58921" x="17463" y="5268913"/>
          <p14:tracePt t="58938" x="57150" y="5354638"/>
          <p14:tracePt t="58954" x="96838" y="5411788"/>
          <p14:tracePt t="58971" x="153988" y="5464175"/>
          <p14:tracePt t="58988" x="211138" y="5514975"/>
          <p14:tracePt t="59004" x="274638" y="5554663"/>
          <p14:tracePt t="59021" x="349250" y="5589588"/>
          <p14:tracePt t="59038" x="434975" y="5629275"/>
          <p14:tracePt t="59054" x="536575" y="5657850"/>
          <p14:tracePt t="59071" x="639763" y="5697538"/>
          <p14:tracePt t="59088" x="754063" y="5726113"/>
          <p14:tracePt t="59105" x="942975" y="5772150"/>
          <p14:tracePt t="59121" x="1074738" y="5789613"/>
          <p14:tracePt t="59138" x="1200150" y="5800725"/>
          <p14:tracePt t="59154" x="1331913" y="5818188"/>
          <p14:tracePt t="59171" x="1439863" y="5835650"/>
          <p14:tracePt t="59188" x="1543050" y="5846763"/>
          <p14:tracePt t="59204" x="1651000" y="5851525"/>
          <p14:tracePt t="59221" x="1749425" y="5868988"/>
          <p14:tracePt t="59238" x="1868488" y="5875338"/>
          <p14:tracePt t="59255" x="2000250" y="5880100"/>
          <p14:tracePt t="59271" x="2125663" y="5880100"/>
          <p14:tracePt t="59288" x="2263775" y="5880100"/>
          <p14:tracePt t="59304" x="2497138" y="5857875"/>
          <p14:tracePt t="59322" x="2663825" y="5835650"/>
          <p14:tracePt t="59338" x="2828925" y="5818188"/>
          <p14:tracePt t="59354" x="2978150" y="5811838"/>
          <p14:tracePt t="59371" x="3097213" y="5800725"/>
          <p14:tracePt t="59388" x="3263900" y="5789613"/>
          <p14:tracePt t="59404" x="3457575" y="5778500"/>
          <p14:tracePt t="59421" x="3606800" y="5772150"/>
          <p14:tracePt t="59438" x="3721100" y="5761038"/>
          <p14:tracePt t="59454" x="3868738" y="5749925"/>
          <p14:tracePt t="59471" x="4029075" y="5726113"/>
          <p14:tracePt t="59488" x="4165600" y="5708650"/>
          <p14:tracePt t="59504" x="4325938" y="5703888"/>
          <p14:tracePt t="59521" x="4411663" y="5692775"/>
          <p14:tracePt t="59538" x="4514850" y="5686425"/>
          <p14:tracePt t="59554" x="4622800" y="5675313"/>
          <p14:tracePt t="59571" x="4725988" y="5640388"/>
          <p14:tracePt t="59588" x="4811713" y="5611813"/>
          <p14:tracePt t="59604" x="4903788" y="5578475"/>
          <p14:tracePt t="59621" x="5029200" y="5526088"/>
          <p14:tracePt t="59638" x="5172075" y="5464175"/>
          <p14:tracePt t="59654" x="5268913" y="5407025"/>
          <p14:tracePt t="59671" x="5337175" y="5378450"/>
          <p14:tracePt t="59688" x="5360988" y="5349875"/>
          <p14:tracePt t="59704" x="5383213" y="5314950"/>
          <p14:tracePt t="59721" x="5394325" y="5292725"/>
          <p14:tracePt t="59738" x="5394325" y="5275263"/>
          <p14:tracePt t="59755" x="5389563" y="5246688"/>
          <p14:tracePt t="59771" x="5365750" y="5207000"/>
          <p14:tracePt t="59788" x="5332413" y="5165725"/>
          <p14:tracePt t="59804" x="5268913" y="5108575"/>
          <p14:tracePt t="59821" x="5207000" y="5057775"/>
          <p14:tracePt t="59838" x="5137150" y="5006975"/>
          <p14:tracePt t="59854" x="5051425" y="4954588"/>
          <p14:tracePt t="59871" x="4972050" y="4921250"/>
          <p14:tracePt t="59888" x="4908550" y="4897438"/>
          <p14:tracePt t="59904" x="4800600" y="4846638"/>
          <p14:tracePt t="59921" x="4714875" y="4811713"/>
          <p14:tracePt t="59938" x="4618038" y="4783138"/>
          <p14:tracePt t="59954" x="4514850" y="4754563"/>
          <p14:tracePt t="59971" x="4406900" y="4732338"/>
          <p14:tracePt t="59988" x="4286250" y="4714875"/>
          <p14:tracePt t="60004" x="4125913" y="4692650"/>
          <p14:tracePt t="60021" x="3960813" y="4675188"/>
          <p14:tracePt t="60038" x="3778250" y="4651375"/>
          <p14:tracePt t="60054" x="3554413" y="4618038"/>
          <p14:tracePt t="60071" x="3343275" y="4594225"/>
          <p14:tracePt t="60088" x="3149600" y="4565650"/>
          <p14:tracePt t="60104" x="2903538" y="4554538"/>
          <p14:tracePt t="60121" x="2708275" y="4543425"/>
          <p14:tracePt t="60138" x="2503488" y="4537075"/>
          <p14:tracePt t="60154" x="2308225" y="4525963"/>
          <p14:tracePt t="60171" x="2154238" y="4521200"/>
          <p14:tracePt t="60188" x="2017713" y="4521200"/>
          <p14:tracePt t="60204" x="1892300" y="4521200"/>
          <p14:tracePt t="60221" x="1754188" y="4521200"/>
          <p14:tracePt t="60238" x="1622425" y="4532313"/>
          <p14:tracePt t="60255" x="1514475" y="4543425"/>
          <p14:tracePt t="60271" x="1422400" y="4560888"/>
          <p14:tracePt t="60288" x="1343025" y="4572000"/>
          <p14:tracePt t="60304" x="1217613" y="4606925"/>
          <p14:tracePt t="60321" x="1131888" y="4629150"/>
          <p14:tracePt t="60338" x="1050925" y="4657725"/>
          <p14:tracePt t="60354" x="971550" y="4692650"/>
          <p14:tracePt t="60371" x="885825" y="4725988"/>
          <p14:tracePt t="60388" x="828675" y="4749800"/>
          <p14:tracePt t="60404" x="800100" y="4772025"/>
          <p14:tracePt t="60421" x="782638" y="4794250"/>
          <p14:tracePt t="60438" x="771525" y="4806950"/>
          <p14:tracePt t="60455" x="765175" y="4829175"/>
          <p14:tracePt t="60471" x="754063" y="4846638"/>
          <p14:tracePt t="60488" x="749300" y="4875213"/>
          <p14:tracePt t="60504" x="736600" y="4897438"/>
          <p14:tracePt t="60521" x="731838" y="4921250"/>
          <p14:tracePt t="60538" x="731838" y="4949825"/>
          <p14:tracePt t="60554" x="731838" y="4965700"/>
          <p14:tracePt t="60571" x="731838" y="4989513"/>
          <p14:tracePt t="60588" x="731838" y="5022850"/>
          <p14:tracePt t="60604" x="725488" y="5057775"/>
          <p14:tracePt t="60621" x="725488" y="5092700"/>
          <p14:tracePt t="60637" x="731838" y="5121275"/>
          <p14:tracePt t="60654" x="742950" y="5154613"/>
          <p14:tracePt t="60671" x="754063" y="5183188"/>
          <p14:tracePt t="60688" x="777875" y="5207000"/>
          <p14:tracePt t="60704" x="835025" y="5246688"/>
          <p14:tracePt t="60721" x="885825" y="5286375"/>
          <p14:tracePt t="60738" x="965200" y="5326063"/>
          <p14:tracePt t="60754" x="1050925" y="5372100"/>
          <p14:tracePt t="60771" x="1143000" y="5418138"/>
          <p14:tracePt t="60788" x="1228725" y="5457825"/>
          <p14:tracePt t="60804" x="1325563" y="5486400"/>
          <p14:tracePt t="60821" x="1406525" y="5508625"/>
          <p14:tracePt t="60838" x="1497013" y="5532438"/>
          <p14:tracePt t="60854" x="1593850" y="5549900"/>
          <p14:tracePt t="60871" x="1674813" y="5572125"/>
          <p14:tracePt t="60888" x="1778000" y="5600700"/>
          <p14:tracePt t="60904" x="1936750" y="5618163"/>
          <p14:tracePt t="60921" x="2057400" y="5622925"/>
          <p14:tracePt t="60938" x="2165350" y="5629275"/>
          <p14:tracePt t="60954" x="2246313" y="5635625"/>
          <p14:tracePt t="60971" x="2320925" y="5640388"/>
          <p14:tracePt t="60988" x="2360613" y="5640388"/>
          <p14:tracePt t="61004" x="2411413" y="5646738"/>
          <p14:tracePt t="61021" x="2463800" y="5646738"/>
          <p14:tracePt t="61038" x="2536825" y="5646738"/>
          <p14:tracePt t="61054" x="2622550" y="5618163"/>
          <p14:tracePt t="61071" x="2703513" y="5600700"/>
          <p14:tracePt t="61087" x="2765425" y="5583238"/>
          <p14:tracePt t="61104" x="2828925" y="5578475"/>
          <p14:tracePt t="61121" x="2868613" y="5565775"/>
          <p14:tracePt t="61138" x="2903538" y="5554663"/>
          <p14:tracePt t="61154" x="2936875" y="5537200"/>
          <p14:tracePt t="61171" x="2978150" y="5526088"/>
          <p14:tracePt t="61188" x="3006725" y="5514975"/>
          <p14:tracePt t="61204" x="3046413" y="5503863"/>
          <p14:tracePt t="61221" x="3103563" y="5492750"/>
          <p14:tracePt t="61238" x="3165475" y="5480050"/>
          <p14:tracePt t="61254" x="3246438" y="5451475"/>
          <p14:tracePt t="61271" x="3332163" y="5422900"/>
          <p14:tracePt t="61287" x="3417888" y="5389563"/>
          <p14:tracePt t="61304" x="3525838" y="5354638"/>
          <p14:tracePt t="61321" x="3617913" y="5326063"/>
          <p14:tracePt t="61338" x="3697288" y="5292725"/>
          <p14:tracePt t="61354" x="3754438" y="5264150"/>
          <p14:tracePt t="61371" x="3771900" y="5257800"/>
          <p14:tracePt t="61388" x="3778250" y="5251450"/>
          <p14:tracePt t="61481" x="3789363" y="5235575"/>
          <p14:tracePt t="61489" x="3806825" y="5218113"/>
          <p14:tracePt t="61497" x="3811588" y="5207000"/>
          <p14:tracePt t="61504" x="3846513" y="5160963"/>
          <p14:tracePt t="61521" x="3863975" y="5137150"/>
          <p14:tracePt t="61538" x="3875088" y="5121275"/>
          <p14:tracePt t="61554" x="3886200" y="5103813"/>
          <p14:tracePt t="61571" x="3897313" y="5092700"/>
          <p14:tracePt t="61588" x="3897313" y="5080000"/>
          <p14:tracePt t="61604" x="3908425" y="5064125"/>
          <p14:tracePt t="61621" x="3914775" y="5046663"/>
          <p14:tracePt t="61638" x="3914775" y="5040313"/>
          <p14:tracePt t="61745" x="3914775" y="5035550"/>
          <p14:tracePt t="61753" x="3903663" y="5022850"/>
          <p14:tracePt t="61761" x="3868738" y="5000625"/>
          <p14:tracePt t="61765" x="3829050" y="4972050"/>
          <p14:tracePt t="61771" x="3703638" y="4908550"/>
          <p14:tracePt t="61788" x="3521075" y="4846638"/>
          <p14:tracePt t="61805" x="3297238" y="4772025"/>
          <p14:tracePt t="61821" x="3068638" y="4697413"/>
          <p14:tracePt t="61838" x="2903538" y="4635500"/>
          <p14:tracePt t="61854" x="2760663" y="4594225"/>
          <p14:tracePt t="61871" x="2628900" y="4554538"/>
          <p14:tracePt t="61888" x="2479675" y="4532313"/>
          <p14:tracePt t="61904" x="2217738" y="4508500"/>
          <p14:tracePt t="61921" x="1989138" y="4492625"/>
          <p14:tracePt t="61938" x="1811338" y="4492625"/>
          <p14:tracePt t="61954" x="1663700" y="4503738"/>
          <p14:tracePt t="61971" x="1549400" y="4514850"/>
          <p14:tracePt t="61988" x="1435100" y="4532313"/>
          <p14:tracePt t="62004" x="1336675" y="4549775"/>
          <p14:tracePt t="62021" x="1263650" y="4565650"/>
          <p14:tracePt t="62038" x="1222375" y="4583113"/>
          <p14:tracePt t="62054" x="1193800" y="4594225"/>
          <p14:tracePt t="62071" x="1177925" y="4611688"/>
          <p14:tracePt t="62088" x="1160463" y="4629150"/>
          <p14:tracePt t="62104" x="1103313" y="4679950"/>
          <p14:tracePt t="62121" x="1039813" y="4743450"/>
          <p14:tracePt t="62138" x="982663" y="4818063"/>
          <p14:tracePt t="62154" x="942975" y="4875213"/>
          <p14:tracePt t="62171" x="925513" y="4921250"/>
          <p14:tracePt t="62188" x="914400" y="4943475"/>
          <p14:tracePt t="62204" x="914400" y="4960938"/>
          <p14:tracePt t="62221" x="914400" y="4994275"/>
          <p14:tracePt t="62237" x="931863" y="5029200"/>
          <p14:tracePt t="62254" x="960438" y="5086350"/>
          <p14:tracePt t="62271" x="989013" y="5154613"/>
          <p14:tracePt t="62288" x="1039813" y="5222875"/>
          <p14:tracePt t="62304" x="1125538" y="5297488"/>
          <p14:tracePt t="62321" x="1193800" y="5349875"/>
          <p14:tracePt t="62338" x="1279525" y="5383213"/>
          <p14:tracePt t="62354" x="1365250" y="5418138"/>
          <p14:tracePt t="62371" x="1439863" y="5451475"/>
          <p14:tracePt t="62388" x="1525588" y="5480050"/>
          <p14:tracePt t="62404" x="1611313" y="5508625"/>
          <p14:tracePt t="62421" x="1703388" y="5532438"/>
          <p14:tracePt t="62438" x="1793875" y="5532438"/>
          <p14:tracePt t="62454" x="1863725" y="5532438"/>
          <p14:tracePt t="62471" x="1903413" y="5532438"/>
          <p14:tracePt t="62487" x="1949450" y="5532438"/>
          <p14:tracePt t="62504" x="2011363" y="5532438"/>
          <p14:tracePt t="62521" x="2051050" y="5532438"/>
          <p14:tracePt t="62537" x="2120900" y="5532438"/>
          <p14:tracePt t="62554" x="2189163" y="5503863"/>
          <p14:tracePt t="62571" x="2235200" y="5486400"/>
          <p14:tracePt t="62587" x="2263775" y="5480050"/>
          <p14:tracePt t="62604" x="2268538" y="5475288"/>
          <p14:tracePt t="62621" x="2286000" y="5468938"/>
          <p14:tracePt t="62637" x="2303463" y="5464175"/>
          <p14:tracePt t="62654" x="2332038" y="5446713"/>
          <p14:tracePt t="62671" x="2360613" y="5435600"/>
          <p14:tracePt t="62688" x="2382838" y="5435600"/>
          <p14:tracePt t="62704" x="2389188" y="5429250"/>
          <p14:tracePt t="62793" x="2389188" y="5422900"/>
          <p14:tracePt t="62801" x="2382838" y="5411788"/>
          <p14:tracePt t="62809" x="2365375" y="5400675"/>
          <p14:tracePt t="62817" x="2354263" y="5389563"/>
          <p14:tracePt t="62821" x="2314575" y="5365750"/>
          <p14:tracePt t="62837" x="2257425" y="5332413"/>
          <p14:tracePt t="62854" x="2182813" y="5297488"/>
          <p14:tracePt t="62871" x="2103438" y="5264150"/>
          <p14:tracePt t="62888" x="2039938" y="5235575"/>
          <p14:tracePt t="62904" x="1931988" y="5211763"/>
          <p14:tracePt t="62921" x="1851025" y="5194300"/>
          <p14:tracePt t="62938" x="1771650" y="5194300"/>
          <p14:tracePt t="62954" x="1708150" y="5194300"/>
          <p14:tracePt t="62971" x="1657350" y="5194300"/>
          <p14:tracePt t="62988" x="1622425" y="5194300"/>
          <p14:tracePt t="63004" x="1593850" y="5200650"/>
          <p14:tracePt t="63021" x="1565275" y="5218113"/>
          <p14:tracePt t="63037" x="1525588" y="5240338"/>
          <p14:tracePt t="63054" x="1492250" y="5268913"/>
          <p14:tracePt t="63071" x="1468438" y="5303838"/>
          <p14:tracePt t="63088" x="1450975" y="5332413"/>
          <p14:tracePt t="63104" x="1446213" y="5354638"/>
          <p14:tracePt t="63121" x="1446213" y="5378450"/>
          <p14:tracePt t="63138" x="1446213" y="5400675"/>
          <p14:tracePt t="63154" x="1463675" y="5435600"/>
          <p14:tracePt t="63171" x="1497013" y="5475288"/>
          <p14:tracePt t="63188" x="1554163" y="5526088"/>
          <p14:tracePt t="63204" x="1628775" y="5572125"/>
          <p14:tracePt t="63221" x="1731963" y="5600700"/>
          <p14:tracePt t="63237" x="1839913" y="5600700"/>
          <p14:tracePt t="63254" x="1960563" y="5589588"/>
          <p14:tracePt t="63271" x="2068513" y="5561013"/>
          <p14:tracePt t="63288" x="2165350" y="5508625"/>
          <p14:tracePt t="63304" x="2308225" y="5411788"/>
          <p14:tracePt t="63321" x="2349500" y="5365750"/>
          <p14:tracePt t="63338" x="2360613" y="5337175"/>
          <p14:tracePt t="63354" x="2360613" y="5314950"/>
          <p14:tracePt t="63371" x="2360613" y="5308600"/>
          <p14:tracePt t="63387" x="2349500" y="5297488"/>
          <p14:tracePt t="63404" x="2343150" y="5292725"/>
          <p14:tracePt t="63421" x="2320925" y="5275263"/>
          <p14:tracePt t="63437" x="2263775" y="5264150"/>
          <p14:tracePt t="63454" x="2182813" y="5257800"/>
          <p14:tracePt t="63471" x="2092325" y="5257800"/>
          <p14:tracePt t="63488" x="1954213" y="5257800"/>
          <p14:tracePt t="63504" x="1736725" y="5314950"/>
          <p14:tracePt t="63521" x="1593850" y="5354638"/>
          <p14:tracePt t="63537" x="1503363" y="5389563"/>
          <p14:tracePt t="63554" x="1450975" y="5422900"/>
          <p14:tracePt t="63571" x="1428750" y="5440363"/>
          <p14:tracePt t="63588" x="1422400" y="5464175"/>
          <p14:tracePt t="63604" x="1417638" y="5480050"/>
          <p14:tracePt t="63621" x="1411288" y="5497513"/>
          <p14:tracePt t="63637" x="1411288" y="5508625"/>
          <p14:tracePt t="63654" x="1411288" y="5514975"/>
          <p14:tracePt t="63671" x="1411288" y="5526088"/>
          <p14:tracePt t="63687" x="1417638" y="5526088"/>
          <p14:tracePt t="63704" x="1446213" y="5526088"/>
          <p14:tracePt t="63721" x="1497013" y="5526088"/>
          <p14:tracePt t="63737" x="1600200" y="5503863"/>
          <p14:tracePt t="63754" x="1731963" y="5457825"/>
          <p14:tracePt t="63771" x="1874838" y="5400675"/>
          <p14:tracePt t="63787" x="1971675" y="5349875"/>
          <p14:tracePt t="63805" x="2000250" y="5321300"/>
          <p14:tracePt t="63821" x="2000250" y="5308600"/>
          <p14:tracePt t="63837" x="2000250" y="5297488"/>
          <p14:tracePt t="63854" x="2000250" y="5292725"/>
          <p14:tracePt t="63871" x="2000250" y="5286375"/>
          <p14:tracePt t="63887" x="1989138" y="5280025"/>
          <p14:tracePt t="63904" x="1914525" y="5275263"/>
          <p14:tracePt t="63921" x="1778000" y="5264150"/>
          <p14:tracePt t="63937" x="1593850" y="5264150"/>
          <p14:tracePt t="63954" x="1411288" y="5275263"/>
          <p14:tracePt t="63971" x="1222375" y="5308600"/>
          <p14:tracePt t="63987" x="1074738" y="5349875"/>
          <p14:tracePt t="64004" x="977900" y="5389563"/>
          <p14:tracePt t="64021" x="942975" y="5429250"/>
          <p14:tracePt t="64037" x="931863" y="5464175"/>
          <p14:tracePt t="64054" x="931863" y="5492750"/>
          <p14:tracePt t="64071" x="931863" y="5503863"/>
          <p14:tracePt t="64088" x="936625" y="5514975"/>
          <p14:tracePt t="64104" x="971550" y="5526088"/>
          <p14:tracePt t="64121" x="1046163" y="5537200"/>
          <p14:tracePt t="64137" x="1160463" y="5554663"/>
          <p14:tracePt t="64154" x="1336675" y="5561013"/>
          <p14:tracePt t="64171" x="1577975" y="5561013"/>
          <p14:tracePt t="64187" x="1908175" y="5537200"/>
          <p14:tracePt t="64204" x="2228850" y="5497513"/>
          <p14:tracePt t="64221" x="2479675" y="5451475"/>
          <p14:tracePt t="64237" x="2646363" y="5400675"/>
          <p14:tracePt t="64254" x="2749550" y="5365750"/>
          <p14:tracePt t="64272" x="2782888" y="5343525"/>
          <p14:tracePt t="64287" x="2794000" y="5321300"/>
          <p14:tracePt t="64305" x="2794000" y="5308600"/>
          <p14:tracePt t="64321" x="2794000" y="5286375"/>
          <p14:tracePt t="64338" x="2789238" y="5275263"/>
          <p14:tracePt t="64354" x="2778125" y="5246688"/>
          <p14:tracePt t="64371" x="2732088" y="5218113"/>
          <p14:tracePt t="64387" x="2657475" y="5178425"/>
          <p14:tracePt t="64404" x="2532063" y="5132388"/>
          <p14:tracePt t="64421" x="2378075" y="5097463"/>
          <p14:tracePt t="64438" x="2217738" y="5075238"/>
          <p14:tracePt t="64454" x="2068513" y="5068888"/>
          <p14:tracePt t="64471" x="1903413" y="5068888"/>
          <p14:tracePt t="64487" x="1731963" y="5086350"/>
          <p14:tracePt t="64504" x="1531938" y="5126038"/>
          <p14:tracePt t="64521" x="1435100" y="5154613"/>
          <p14:tracePt t="64537" x="1360488" y="5183188"/>
          <p14:tracePt t="64554" x="1285875" y="5207000"/>
          <p14:tracePt t="64570" x="1235075" y="5240338"/>
          <p14:tracePt t="64587" x="1193800" y="5268913"/>
          <p14:tracePt t="64604" x="1160463" y="5308600"/>
          <p14:tracePt t="64620" x="1131888" y="5354638"/>
          <p14:tracePt t="64637" x="1120775" y="5394325"/>
          <p14:tracePt t="64653" x="1114425" y="5435600"/>
          <p14:tracePt t="64670" x="1114425" y="5486400"/>
          <p14:tracePt t="64687" x="1131888" y="5532438"/>
          <p14:tracePt t="64704" x="1177925" y="5600700"/>
          <p14:tracePt t="64721" x="1222375" y="5635625"/>
          <p14:tracePt t="64738" x="1279525" y="5686425"/>
          <p14:tracePt t="64754" x="1393825" y="5721350"/>
          <p14:tracePt t="64771" x="1560513" y="5754688"/>
          <p14:tracePt t="64787" x="1789113" y="5754688"/>
          <p14:tracePt t="64804" x="2017713" y="5743575"/>
          <p14:tracePt t="64821" x="2235200" y="5708650"/>
          <p14:tracePt t="64838" x="2422525" y="5668963"/>
          <p14:tracePt t="64854" x="2593975" y="5600700"/>
          <p14:tracePt t="64871" x="2749550" y="5514975"/>
          <p14:tracePt t="64887" x="2863850" y="5418138"/>
          <p14:tracePt t="64904" x="2949575" y="5303838"/>
          <p14:tracePt t="64921" x="2960688" y="5268913"/>
          <p14:tracePt t="64938" x="2960688" y="5229225"/>
          <p14:tracePt t="64954" x="2960688" y="5194300"/>
          <p14:tracePt t="64971" x="2949575" y="5178425"/>
          <p14:tracePt t="64987" x="2914650" y="5149850"/>
          <p14:tracePt t="65004" x="2863850" y="5114925"/>
          <p14:tracePt t="65021" x="2778125" y="5068888"/>
          <p14:tracePt t="65037" x="2674938" y="5022850"/>
          <p14:tracePt t="65054" x="2543175" y="4983163"/>
          <p14:tracePt t="65071" x="2371725" y="4943475"/>
          <p14:tracePt t="65087" x="2193925" y="4921250"/>
          <p14:tracePt t="65104" x="1943100" y="4914900"/>
          <p14:tracePt t="65121" x="1800225" y="4914900"/>
          <p14:tracePt t="65137" x="1668463" y="4937125"/>
          <p14:tracePt t="65154" x="1565275" y="4978400"/>
          <p14:tracePt t="65171" x="1468438" y="5029200"/>
          <p14:tracePt t="65187" x="1377950" y="5080000"/>
          <p14:tracePt t="65204" x="1308100" y="5132388"/>
          <p14:tracePt t="65221" x="1239838" y="5183188"/>
          <p14:tracePt t="65237" x="1189038" y="5222875"/>
          <p14:tracePt t="65254" x="1165225" y="5268913"/>
          <p14:tracePt t="65271" x="1154113" y="5308600"/>
          <p14:tracePt t="65287" x="1149350" y="5354638"/>
          <p14:tracePt t="65304" x="1149350" y="5418138"/>
          <p14:tracePt t="65321" x="1154113" y="5468938"/>
          <p14:tracePt t="65337" x="1177925" y="5508625"/>
          <p14:tracePt t="65354" x="1206500" y="5549900"/>
          <p14:tracePt t="65370" x="1250950" y="5583238"/>
          <p14:tracePt t="65387" x="1349375" y="5622925"/>
          <p14:tracePt t="65404" x="1479550" y="5675313"/>
          <p14:tracePt t="65421" x="1657350" y="5703888"/>
          <p14:tracePt t="65437" x="1846263" y="5737225"/>
          <p14:tracePt t="65454" x="2051050" y="5754688"/>
          <p14:tracePt t="65471" x="2235200" y="5754688"/>
          <p14:tracePt t="65487" x="2389188" y="5749925"/>
          <p14:tracePt t="65504" x="2600325" y="5680075"/>
          <p14:tracePt t="65521" x="2720975" y="5618163"/>
          <p14:tracePt t="65537" x="2789238" y="5578475"/>
          <p14:tracePt t="65554" x="2811463" y="5549900"/>
          <p14:tracePt t="65571" x="2828925" y="5521325"/>
          <p14:tracePt t="65587" x="2840038" y="5480050"/>
          <p14:tracePt t="65604" x="2846388" y="5440363"/>
          <p14:tracePt t="65621" x="2851150" y="5418138"/>
          <p14:tracePt t="65637" x="2857500" y="5383213"/>
          <p14:tracePt t="65654" x="2857500" y="5360988"/>
          <p14:tracePt t="65671" x="2857500" y="5332413"/>
          <p14:tracePt t="65687" x="2851150" y="5308600"/>
          <p14:tracePt t="65704" x="2846388" y="5292725"/>
          <p14:tracePt t="65744" x="2846388" y="5286375"/>
          <p14:tracePt t="65848" x="2822575" y="5275263"/>
          <p14:tracePt t="65863" x="2789238" y="5257800"/>
          <p14:tracePt t="65864" x="2736850" y="5235575"/>
          <p14:tracePt t="65871" x="2628900" y="5178425"/>
          <p14:tracePt t="65887" x="2508250" y="5149850"/>
          <p14:tracePt t="65904" x="2349500" y="5103813"/>
          <p14:tracePt t="65921" x="2217738" y="5092700"/>
          <p14:tracePt t="65937" x="2068513" y="5075238"/>
          <p14:tracePt t="65954" x="1971675" y="5075238"/>
          <p14:tracePt t="65971" x="1908175" y="5075238"/>
          <p14:tracePt t="65987" x="1874838" y="5075238"/>
          <p14:tracePt t="66004" x="1835150" y="5080000"/>
          <p14:tracePt t="66021" x="1793875" y="5086350"/>
          <p14:tracePt t="66037" x="1765300" y="5092700"/>
          <p14:tracePt t="66054" x="1736725" y="5097463"/>
          <p14:tracePt t="66071" x="1714500" y="5103813"/>
          <p14:tracePt t="66087" x="1685925" y="5108575"/>
          <p14:tracePt t="66104" x="1635125" y="5114925"/>
          <p14:tracePt t="66121" x="1589088" y="5126038"/>
          <p14:tracePt t="66137" x="1536700" y="5137150"/>
          <p14:tracePt t="66154" x="1463675" y="5149850"/>
          <p14:tracePt t="66171" x="1393825" y="5154613"/>
          <p14:tracePt t="66187" x="1308100" y="5165725"/>
          <p14:tracePt t="66204" x="1274763" y="5178425"/>
          <p14:tracePt t="66221" x="1263650" y="5178425"/>
          <p14:tracePt t="66425" x="1263650" y="5183188"/>
          <p14:tracePt t="66425" x="0" y="0"/>
        </p14:tracePtLst>
        <p14:tracePtLst>
          <p14:tracePt t="69138" x="2406650" y="5422900"/>
          <p14:tracePt t="69313" x="2411413" y="5422900"/>
          <p14:tracePt t="69321" x="2435225" y="5418138"/>
          <p14:tracePt t="69332" x="2446338" y="5418138"/>
          <p14:tracePt t="69338" x="2468563" y="5418138"/>
          <p14:tracePt t="69369" x="2479675" y="5422900"/>
          <p14:tracePt t="69377" x="2492375" y="5422900"/>
          <p14:tracePt t="69393" x="2514600" y="5422900"/>
          <p14:tracePt t="69409" x="2536825" y="5422900"/>
          <p14:tracePt t="69421" x="2560638" y="5429250"/>
          <p14:tracePt t="69441" x="2578100" y="5429250"/>
          <p14:tracePt t="69473" x="2582863" y="5435600"/>
          <p14:tracePt t="69777" x="2593975" y="5435600"/>
          <p14:tracePt t="69798" x="2611438" y="5429250"/>
          <p14:tracePt t="69799" x="2635250" y="5422900"/>
          <p14:tracePt t="69805" x="2686050" y="5418138"/>
          <p14:tracePt t="69821" x="2714625" y="5418138"/>
          <p14:tracePt t="69838" x="2743200" y="5418138"/>
          <p14:tracePt t="69855" x="2754313" y="5411788"/>
          <p14:tracePt t="70385" x="2749550" y="5411788"/>
          <p14:tracePt t="70409" x="2743200" y="5418138"/>
          <p14:tracePt t="70433" x="2736850" y="5418138"/>
          <p14:tracePt t="70673" x="2743200" y="5418138"/>
          <p14:tracePt t="70673" x="2765425" y="5418138"/>
          <p14:tracePt t="70698" x="2778125" y="5422900"/>
          <p14:tracePt t="70705" x="2806700" y="5429250"/>
          <p14:tracePt t="70706" x="2857500" y="5440363"/>
          <p14:tracePt t="70721" x="2914650" y="5451475"/>
          <p14:tracePt t="70738" x="2965450" y="5464175"/>
          <p14:tracePt t="70755" x="3000375" y="5468938"/>
          <p14:tracePt t="70771" x="3017838" y="5468938"/>
          <p14:tracePt t="71253" x="0" y="0"/>
        </p14:tracePtLst>
        <p14:tracePtLst>
          <p14:tracePt t="73145" x="3154363" y="5422900"/>
          <p14:tracePt t="73241" x="3149600" y="5418138"/>
          <p14:tracePt t="73249" x="3132138" y="5407025"/>
          <p14:tracePt t="73257" x="3103563" y="5400675"/>
          <p14:tracePt t="73265" x="3068638" y="5383213"/>
          <p14:tracePt t="73273" x="2965450" y="5360988"/>
          <p14:tracePt t="73289" x="2851150" y="5337175"/>
          <p14:tracePt t="73305" x="2640013" y="5314950"/>
          <p14:tracePt t="73329" x="2479675" y="5297488"/>
          <p14:tracePt t="73338" x="2332038" y="5286375"/>
          <p14:tracePt t="73361" x="2193925" y="5275263"/>
          <p14:tracePt t="73371" x="2074863" y="5264150"/>
          <p14:tracePt t="73388" x="1949450" y="5251450"/>
          <p14:tracePt t="73404" x="1811338" y="5251450"/>
          <p14:tracePt t="73421" x="1692275" y="5246688"/>
          <p14:tracePt t="73438" x="1593850" y="5246688"/>
          <p14:tracePt t="73454" x="1497013" y="5246688"/>
          <p14:tracePt t="73471" x="1406525" y="5251450"/>
          <p14:tracePt t="73488" x="1314450" y="5268913"/>
          <p14:tracePt t="73504" x="1193800" y="5280025"/>
          <p14:tracePt t="73521" x="1103313" y="5286375"/>
          <p14:tracePt t="73538" x="1028700" y="5297488"/>
          <p14:tracePt t="73554" x="960438" y="5303838"/>
          <p14:tracePt t="73571" x="892175" y="5303838"/>
          <p14:tracePt t="73588" x="806450" y="5308600"/>
          <p14:tracePt t="73604" x="720725" y="5321300"/>
          <p14:tracePt t="73621" x="635000" y="5332413"/>
          <p14:tracePt t="73638" x="565150" y="5337175"/>
          <p14:tracePt t="73654" x="520700" y="5337175"/>
          <p14:tracePt t="73671" x="492125" y="5343525"/>
          <p14:tracePt t="73688" x="457200" y="5349875"/>
          <p14:tracePt t="73705" x="422275" y="5365750"/>
          <p14:tracePt t="73721" x="406400" y="5372100"/>
          <p14:tracePt t="73738" x="382588" y="5389563"/>
          <p14:tracePt t="73754" x="336550" y="5407025"/>
          <p14:tracePt t="73771" x="274638" y="5435600"/>
          <p14:tracePt t="73788" x="222250" y="5475288"/>
          <p14:tracePt t="73805" x="211138" y="5497513"/>
          <p14:tracePt t="73821" x="200025" y="5508625"/>
          <p14:tracePt t="73838" x="188913" y="5526088"/>
          <p14:tracePt t="73854" x="182563" y="5532438"/>
          <p14:tracePt t="73871" x="171450" y="5554663"/>
          <p14:tracePt t="73888" x="165100" y="5565775"/>
          <p14:tracePt t="73905" x="160338" y="5600700"/>
          <p14:tracePt t="73921" x="153988" y="5635625"/>
          <p14:tracePt t="73938" x="153988" y="5664200"/>
          <p14:tracePt t="73955" x="153988" y="5697538"/>
          <p14:tracePt t="73971" x="153988" y="5715000"/>
          <p14:tracePt t="73988" x="160338" y="5737225"/>
          <p14:tracePt t="74004" x="177800" y="5778500"/>
          <p14:tracePt t="74021" x="200025" y="5818188"/>
          <p14:tracePt t="74038" x="228600" y="5857875"/>
          <p14:tracePt t="74054" x="263525" y="5892800"/>
          <p14:tracePt t="74071" x="296863" y="5921375"/>
          <p14:tracePt t="74088" x="325438" y="5943600"/>
          <p14:tracePt t="74105" x="377825" y="5965825"/>
          <p14:tracePt t="74121" x="417513" y="5972175"/>
          <p14:tracePt t="74138" x="468313" y="5983288"/>
          <p14:tracePt t="74154" x="514350" y="5989638"/>
          <p14:tracePt t="74171" x="588963" y="5994400"/>
          <p14:tracePt t="74188" x="668338" y="6000750"/>
          <p14:tracePt t="74205" x="754063" y="6000750"/>
          <p14:tracePt t="74221" x="846138" y="6007100"/>
          <p14:tracePt t="74238" x="949325" y="6018213"/>
          <p14:tracePt t="74254" x="1046163" y="6022975"/>
          <p14:tracePt t="74271" x="1143000" y="6029325"/>
          <p14:tracePt t="74288" x="1246188" y="6035675"/>
          <p14:tracePt t="74305" x="1411288" y="6035675"/>
          <p14:tracePt t="74321" x="1508125" y="6046788"/>
          <p14:tracePt t="74338" x="1600200" y="6051550"/>
          <p14:tracePt t="74354" x="1692275" y="6051550"/>
          <p14:tracePt t="74371" x="1760538" y="6057900"/>
          <p14:tracePt t="74388" x="1839913" y="6057900"/>
          <p14:tracePt t="74405" x="1920875" y="6057900"/>
          <p14:tracePt t="74421" x="2006600" y="6057900"/>
          <p14:tracePt t="74438" x="2108200" y="6057900"/>
          <p14:tracePt t="74455" x="2189163" y="6057900"/>
          <p14:tracePt t="74471" x="2251075" y="6051550"/>
          <p14:tracePt t="74488" x="2308225" y="6040438"/>
          <p14:tracePt t="74504" x="2435225" y="6029325"/>
          <p14:tracePt t="74521" x="2525713" y="6018213"/>
          <p14:tracePt t="74538" x="2617788" y="5994400"/>
          <p14:tracePt t="74554" x="2697163" y="5972175"/>
          <p14:tracePt t="74571" x="2794000" y="5943600"/>
          <p14:tracePt t="74588" x="2903538" y="5915025"/>
          <p14:tracePt t="74605" x="3017838" y="5868988"/>
          <p14:tracePt t="74621" x="3132138" y="5807075"/>
          <p14:tracePt t="74638" x="3257550" y="5737225"/>
          <p14:tracePt t="74654" x="3308350" y="5703888"/>
          <p14:tracePt t="74671" x="3336925" y="5692775"/>
          <p14:tracePt t="74688" x="3343275" y="5680075"/>
          <p14:tracePt t="74705" x="3349625" y="5675313"/>
          <p14:tracePt t="74777" x="3354388" y="5675313"/>
          <p14:tracePt t="74785" x="3360738" y="5664200"/>
          <p14:tracePt t="74797" x="3360738" y="5657850"/>
          <p14:tracePt t="74865" x="3360738" y="5651500"/>
          <p14:tracePt t="74873" x="3354388" y="5635625"/>
          <p14:tracePt t="74889" x="3336925" y="5629275"/>
          <p14:tracePt t="74891" x="3325813" y="5622925"/>
          <p14:tracePt t="74904" x="3286125" y="5600700"/>
          <p14:tracePt t="74921" x="3246438" y="5583238"/>
          <p14:tracePt t="74938" x="3178175" y="5554663"/>
          <p14:tracePt t="74954" x="3108325" y="5537200"/>
          <p14:tracePt t="74971" x="3035300" y="5526088"/>
          <p14:tracePt t="74988" x="2960688" y="5508625"/>
          <p14:tracePt t="75004" x="2886075" y="5497513"/>
          <p14:tracePt t="75021" x="2778125" y="5480050"/>
          <p14:tracePt t="75038" x="2668588" y="5464175"/>
          <p14:tracePt t="75054" x="2565400" y="5446713"/>
          <p14:tracePt t="75071" x="2474913" y="5440363"/>
          <p14:tracePt t="75088" x="2406650" y="5435600"/>
          <p14:tracePt t="75104" x="2303463" y="5435600"/>
          <p14:tracePt t="75121" x="2235200" y="5435600"/>
          <p14:tracePt t="75138" x="2165350" y="5435600"/>
          <p14:tracePt t="75154" x="2114550" y="5429250"/>
          <p14:tracePt t="75171" x="2074863" y="5429250"/>
          <p14:tracePt t="75188" x="2039938" y="5429250"/>
          <p14:tracePt t="75204" x="2006600" y="5429250"/>
          <p14:tracePt t="75221" x="1965325" y="5435600"/>
          <p14:tracePt t="75238" x="1931988" y="5440363"/>
          <p14:tracePt t="75254" x="1892300" y="5446713"/>
          <p14:tracePt t="75271" x="1874838" y="5451475"/>
          <p14:tracePt t="75441" x="1874838" y="5457825"/>
          <p14:tracePt t="75449" x="1874838" y="5464175"/>
          <p14:tracePt t="75457" x="1897063" y="5475288"/>
          <p14:tracePt t="75457" x="1931988" y="5492750"/>
          <p14:tracePt t="75471" x="2017713" y="5521325"/>
          <p14:tracePt t="75488" x="2136775" y="5561013"/>
          <p14:tracePt t="75505" x="2360613" y="5622925"/>
          <p14:tracePt t="75521" x="2479675" y="5651500"/>
          <p14:tracePt t="75538" x="2565400" y="5675313"/>
          <p14:tracePt t="75554" x="2606675" y="5680075"/>
          <p14:tracePt t="75571" x="2651125" y="5686425"/>
          <p14:tracePt t="75588" x="2714625" y="5692775"/>
          <p14:tracePt t="75604" x="2778125" y="5697538"/>
          <p14:tracePt t="75621" x="2846388" y="5703888"/>
          <p14:tracePt t="75638" x="2932113" y="5715000"/>
          <p14:tracePt t="75654" x="2989263" y="5715000"/>
          <p14:tracePt t="75671" x="3040063" y="5721350"/>
          <p14:tracePt t="75688" x="3079750" y="5726113"/>
          <p14:tracePt t="75704" x="3125788" y="5732463"/>
          <p14:tracePt t="75721" x="3149600" y="5732463"/>
          <p14:tracePt t="75738" x="3165475" y="5732463"/>
          <p14:tracePt t="75754" x="3178175" y="5737225"/>
          <p14:tracePt t="75771" x="3189288" y="5737225"/>
          <p14:tracePt t="75788" x="3194050" y="5737225"/>
          <p14:tracePt t="75804" x="3206750" y="5737225"/>
          <p14:tracePt t="75821" x="3217863" y="5743575"/>
          <p14:tracePt t="75837" x="3228975" y="5743575"/>
          <p14:tracePt t="75854" x="3235325" y="5743575"/>
          <p14:tracePt t="75871" x="3240088" y="5743575"/>
          <p14:tracePt t="75888" x="3246438" y="5743575"/>
          <p14:tracePt t="76185" x="3251200" y="5743575"/>
          <p14:tracePt t="76321" x="3257550" y="5743575"/>
          <p14:tracePt t="76329" x="3263900" y="5743575"/>
          <p14:tracePt t="76361" x="3268663" y="5743575"/>
          <p14:tracePt t="76529" x="3275013" y="5743575"/>
          <p14:tracePt t="76547" x="3279775" y="5737225"/>
          <p14:tracePt t="76561" x="3286125" y="5732463"/>
          <p14:tracePt t="78497" x="3292475" y="5732463"/>
          <p14:tracePt t="78633" x="3297238" y="5732463"/>
          <p14:tracePt t="78641" x="3303588" y="5726113"/>
          <p14:tracePt t="78653" x="3321050" y="5726113"/>
          <p14:tracePt t="78665" x="3332163" y="5726113"/>
          <p14:tracePt t="78671" x="3349625" y="5743575"/>
          <p14:tracePt t="78688" x="3382963" y="5765800"/>
          <p14:tracePt t="78704" x="3429000" y="5783263"/>
          <p14:tracePt t="78721" x="3440113" y="5794375"/>
          <p14:tracePt t="78817" x="3446463" y="5794375"/>
          <p14:tracePt t="79113" x="3451225" y="5794375"/>
          <p14:tracePt t="79129" x="3468688" y="5794375"/>
          <p14:tracePt t="79137" x="3503613" y="5794375"/>
          <p14:tracePt t="79154" x="3532188" y="5794375"/>
          <p14:tracePt t="79154" x="3578225" y="5794375"/>
          <p14:tracePt t="79171" x="3617913" y="5800725"/>
          <p14:tracePt t="79187" x="3668713" y="5800725"/>
          <p14:tracePt t="79204" x="3708400" y="5807075"/>
          <p14:tracePt t="79221" x="3754438" y="5811838"/>
          <p14:tracePt t="79237" x="3783013" y="5818188"/>
          <p14:tracePt t="79254" x="3806825" y="5822950"/>
          <p14:tracePt t="79271" x="3822700" y="5829300"/>
          <p14:tracePt t="79288" x="3840163" y="5829300"/>
          <p14:tracePt t="79304" x="3875088" y="5835650"/>
          <p14:tracePt t="79321" x="3903663" y="5846763"/>
          <p14:tracePt t="79337" x="3932238" y="5857875"/>
          <p14:tracePt t="79354" x="3960813" y="5868988"/>
          <p14:tracePt t="79371" x="3965575" y="5868988"/>
          <p14:tracePt t="79387" x="3978275" y="5875338"/>
          <p14:tracePt t="79425" x="3983038" y="5875338"/>
          <p14:tracePt t="79433" x="3989388" y="5880100"/>
          <p14:tracePt t="79441" x="4011613" y="5886450"/>
          <p14:tracePt t="79454" x="4035425" y="5892800"/>
          <p14:tracePt t="79471" x="4068763" y="5897563"/>
          <p14:tracePt t="79488" x="4092575" y="5908675"/>
          <p14:tracePt t="79504" x="4114800" y="5915025"/>
          <p14:tracePt t="79521" x="4121150" y="5921375"/>
          <p14:tracePt t="79897" x="4121150" y="5926138"/>
          <p14:tracePt t="79907" x="4121150" y="5932488"/>
          <p14:tracePt t="79928" x="4114800" y="5932488"/>
          <p14:tracePt t="79936" x="4108450" y="5937250"/>
          <p14:tracePt t="79969" x="4097338" y="5937250"/>
          <p14:tracePt t="80000" x="4092575" y="5943600"/>
          <p14:tracePt t="80041" x="4092575" y="5949950"/>
          <p14:tracePt t="80057" x="4086225" y="5949950"/>
          <p14:tracePt t="80064" x="4079875" y="5949950"/>
          <p14:tracePt t="80081" x="4075113" y="5954713"/>
          <p14:tracePt t="80209" x="4064000" y="5954713"/>
          <p14:tracePt t="80232" x="4051300" y="5961063"/>
          <p14:tracePt t="80801" x="4057650" y="5954713"/>
          <p14:tracePt t="80816" x="4064000" y="5954713"/>
          <p14:tracePt t="80833" x="4068763" y="5943600"/>
          <p14:tracePt t="80952" x="4057650" y="5949950"/>
          <p14:tracePt t="80961" x="4046538" y="5954713"/>
          <p14:tracePt t="80964" x="4022725" y="5965825"/>
          <p14:tracePt t="80971" x="3994150" y="5994400"/>
          <p14:tracePt t="80987" x="3960813" y="6018213"/>
          <p14:tracePt t="81004" x="3921125" y="6046788"/>
          <p14:tracePt t="81021" x="3879850" y="6069013"/>
          <p14:tracePt t="81038" x="3846513" y="6080125"/>
          <p14:tracePt t="81054" x="3835400" y="6092825"/>
          <p14:tracePt t="81071" x="3822700" y="6092825"/>
          <p14:tracePt t="81087" x="3817938" y="6092825"/>
          <p14:tracePt t="81176" x="3817938" y="6097588"/>
          <p14:tracePt t="81184" x="3811588" y="6103938"/>
          <p14:tracePt t="81192" x="3794125" y="6103938"/>
          <p14:tracePt t="81198" x="3771900" y="6108700"/>
          <p14:tracePt t="81204" x="3736975" y="6115050"/>
          <p14:tracePt t="81221" x="3692525" y="6121400"/>
          <p14:tracePt t="81237" x="3640138" y="6126163"/>
          <p14:tracePt t="81254" x="3600450" y="6132513"/>
          <p14:tracePt t="81271" x="3571875" y="6137275"/>
          <p14:tracePt t="81287" x="3543300" y="6143625"/>
          <p14:tracePt t="81304" x="3514725" y="6143625"/>
          <p14:tracePt t="81321" x="3492500" y="6149975"/>
          <p14:tracePt t="81337" x="3457575" y="6149975"/>
          <p14:tracePt t="81354" x="3435350" y="6154738"/>
          <p14:tracePt t="81370" x="3417888" y="6154738"/>
          <p14:tracePt t="81387" x="3411538" y="6154738"/>
          <p14:tracePt t="81404" x="3400425" y="6154738"/>
          <p14:tracePt t="83288" x="3406775" y="6154738"/>
          <p14:tracePt t="83304" x="3411538" y="6154738"/>
          <p14:tracePt t="83306" x="3422650" y="6154738"/>
          <p14:tracePt t="83320" x="3429000" y="6149975"/>
          <p14:tracePt t="83321" x="3440113" y="6143625"/>
          <p14:tracePt t="83337" x="3451225" y="6137275"/>
          <p14:tracePt t="83354" x="3457575" y="6137275"/>
          <p14:tracePt t="83400" x="3463925" y="6132513"/>
          <p14:tracePt t="83416" x="3468688" y="6132513"/>
          <p14:tracePt t="83440" x="3475038" y="6126163"/>
          <p14:tracePt t="83456" x="3486150" y="6126163"/>
          <p14:tracePt t="83480" x="3492500" y="6121400"/>
          <p14:tracePt t="83528" x="3503613" y="6121400"/>
          <p14:tracePt t="83568" x="3508375" y="6115050"/>
          <p14:tracePt t="83592" x="3514725" y="6115050"/>
          <p14:tracePt t="83600" x="3521075" y="6115050"/>
          <p14:tracePt t="83616" x="3525838" y="6115050"/>
          <p14:tracePt t="83648" x="3536950" y="6115050"/>
          <p14:tracePt t="83968" x="3543300" y="6108700"/>
          <p14:tracePt t="83976" x="3549650" y="6108700"/>
          <p14:tracePt t="83992" x="3565525" y="6103938"/>
          <p14:tracePt t="84004" x="3582988" y="6103938"/>
          <p14:tracePt t="84004" x="3606800" y="6103938"/>
          <p14:tracePt t="84020" x="3622675" y="6103938"/>
          <p14:tracePt t="84088" x="3629025" y="6103938"/>
          <p14:tracePt t="84104" x="3635375" y="6103938"/>
          <p14:tracePt t="84130" x="3651250" y="6103938"/>
          <p14:tracePt t="84144" x="3663950" y="6103938"/>
          <p14:tracePt t="84152" x="3668713" y="6103938"/>
          <p14:tracePt t="84160" x="3686175" y="6108700"/>
          <p14:tracePt t="84170" x="3697288" y="6108700"/>
          <p14:tracePt t="84187" x="3708400" y="6115050"/>
          <p14:tracePt t="84204" x="3721100" y="6115050"/>
          <p14:tracePt t="84256" x="3725863" y="6115050"/>
          <p14:tracePt t="84456" x="3725863" y="6121400"/>
          <p14:tracePt t="84480" x="3714750" y="6126163"/>
          <p14:tracePt t="84494" x="3703638" y="6132513"/>
          <p14:tracePt t="84505" x="3697288" y="6137275"/>
          <p14:tracePt t="84505" x="3675063" y="6143625"/>
          <p14:tracePt t="84520" x="3651250" y="6161088"/>
          <p14:tracePt t="84537" x="3617913" y="6178550"/>
          <p14:tracePt t="84554" x="3578225" y="6194425"/>
          <p14:tracePt t="84570" x="3521075" y="6211888"/>
          <p14:tracePt t="84587" x="3457575" y="6235700"/>
          <p14:tracePt t="84604" x="3382963" y="6251575"/>
          <p14:tracePt t="84621" x="3292475" y="6264275"/>
          <p14:tracePt t="84637" x="3200400" y="6269038"/>
          <p14:tracePt t="84654" x="3103563" y="6264275"/>
          <p14:tracePt t="84671" x="3011488" y="6257925"/>
          <p14:tracePt t="84687" x="2925763" y="6257925"/>
          <p14:tracePt t="84704" x="2765425" y="6246813"/>
          <p14:tracePt t="84720" x="2663825" y="6229350"/>
          <p14:tracePt t="84737" x="2554288" y="6223000"/>
          <p14:tracePt t="84754" x="2446338" y="6207125"/>
          <p14:tracePt t="84770" x="2314575" y="6183313"/>
          <p14:tracePt t="84787" x="2200275" y="6154738"/>
          <p14:tracePt t="84804" x="2136775" y="6137275"/>
          <p14:tracePt t="84820" x="2103438" y="6126163"/>
          <p14:tracePt t="84837" x="2092325" y="6121400"/>
          <p14:tracePt t="84854" x="2068513" y="6115050"/>
          <p14:tracePt t="84871" x="2028825" y="6115050"/>
          <p14:tracePt t="84887" x="1971675" y="6108700"/>
          <p14:tracePt t="84904" x="1828800" y="6103938"/>
          <p14:tracePt t="84920" x="1714500" y="6103938"/>
          <p14:tracePt t="84937" x="1606550" y="6103938"/>
          <p14:tracePt t="84954" x="1503363" y="6126163"/>
          <p14:tracePt t="84970" x="1450975" y="6143625"/>
          <p14:tracePt t="84987" x="1428750" y="6161088"/>
          <p14:tracePt t="85004" x="1417638" y="6165850"/>
          <p14:tracePt t="85020" x="1406525" y="6183313"/>
          <p14:tracePt t="85037" x="1393825" y="6207125"/>
          <p14:tracePt t="85054" x="1389063" y="6235700"/>
          <p14:tracePt t="85070" x="1382713" y="6257925"/>
          <p14:tracePt t="85087" x="1382713" y="6280150"/>
          <p14:tracePt t="85104" x="1389063" y="6315075"/>
          <p14:tracePt t="85120" x="1411288" y="6332538"/>
          <p14:tracePt t="85137" x="1428750" y="6350000"/>
          <p14:tracePt t="85153" x="1468438" y="6372225"/>
          <p14:tracePt t="85170" x="1536700" y="6389688"/>
          <p14:tracePt t="85187" x="1639888" y="6418263"/>
          <p14:tracePt t="85204" x="1778000" y="6435725"/>
          <p14:tracePt t="85220" x="1960563" y="6457950"/>
          <p14:tracePt t="85237" x="2178050" y="6475413"/>
          <p14:tracePt t="85254" x="2406650" y="6492875"/>
          <p14:tracePt t="85270" x="2663825" y="6492875"/>
          <p14:tracePt t="85287" x="2925763" y="6492875"/>
          <p14:tracePt t="85304" x="3325813" y="6469063"/>
          <p14:tracePt t="85321" x="3589338" y="6435725"/>
          <p14:tracePt t="85337" x="3846513" y="6365875"/>
          <p14:tracePt t="85354" x="4064000" y="6303963"/>
          <p14:tracePt t="85370" x="4235450" y="6257925"/>
          <p14:tracePt t="85387" x="4383088" y="6223000"/>
          <p14:tracePt t="85404" x="4514850" y="6194425"/>
          <p14:tracePt t="85420" x="4646613" y="6165850"/>
          <p14:tracePt t="85437" x="4754563" y="6143625"/>
          <p14:tracePt t="85454" x="4846638" y="6121400"/>
          <p14:tracePt t="85470" x="4937125" y="6115050"/>
          <p14:tracePt t="85487" x="5046663" y="6103938"/>
          <p14:tracePt t="85504" x="5200650" y="6103938"/>
          <p14:tracePt t="85521" x="5303838" y="6103938"/>
          <p14:tracePt t="85537" x="5383213" y="6092825"/>
          <p14:tracePt t="85554" x="5475288" y="6069013"/>
          <p14:tracePt t="85570" x="5607050" y="6022975"/>
          <p14:tracePt t="85587" x="5721350" y="5978525"/>
          <p14:tracePt t="85604" x="5829300" y="5926138"/>
          <p14:tracePt t="85621" x="5915025" y="5875338"/>
          <p14:tracePt t="85637" x="5972175" y="5835650"/>
          <p14:tracePt t="85654" x="5994400" y="5807075"/>
          <p14:tracePt t="85670" x="6007100" y="5794375"/>
          <p14:tracePt t="85687" x="6007100" y="5778500"/>
          <p14:tracePt t="85704" x="6007100" y="5761038"/>
          <p14:tracePt t="85721" x="6007100" y="5737225"/>
          <p14:tracePt t="85737" x="5994400" y="5708650"/>
          <p14:tracePt t="85754" x="5972175" y="5657850"/>
          <p14:tracePt t="85770" x="5943600" y="5618163"/>
          <p14:tracePt t="85787" x="5908675" y="5565775"/>
          <p14:tracePt t="85804" x="5846763" y="5521325"/>
          <p14:tracePt t="85820" x="5765800" y="5457825"/>
          <p14:tracePt t="85837" x="5675313" y="5389563"/>
          <p14:tracePt t="85854" x="5618163" y="5343525"/>
          <p14:tracePt t="85870" x="5583238" y="5314950"/>
          <p14:tracePt t="85887" x="5565775" y="5297488"/>
          <p14:tracePt t="85904" x="5554663" y="5280025"/>
          <p14:tracePt t="85920" x="5532438" y="5264150"/>
          <p14:tracePt t="85937" x="5514975" y="5246688"/>
          <p14:tracePt t="85955" x="5480050" y="5222875"/>
          <p14:tracePt t="85971" x="5435600" y="5194300"/>
          <p14:tracePt t="85988" x="5378450" y="5165725"/>
          <p14:tracePt t="86005" x="5326063" y="5149850"/>
          <p14:tracePt t="86021" x="5292725" y="5137150"/>
          <p14:tracePt t="86038" x="5251450" y="5132388"/>
          <p14:tracePt t="86055" x="5207000" y="5132388"/>
          <p14:tracePt t="86071" x="5132388" y="5143500"/>
          <p14:tracePt t="86088" x="5022850" y="5178425"/>
          <p14:tracePt t="86105" x="4857750" y="5251450"/>
          <p14:tracePt t="86121" x="4737100" y="5308600"/>
          <p14:tracePt t="86138" x="4611688" y="5360988"/>
          <p14:tracePt t="86155" x="4508500" y="5418138"/>
          <p14:tracePt t="86171" x="4429125" y="5464175"/>
          <p14:tracePt t="86188" x="4365625" y="5521325"/>
          <p14:tracePt t="86205" x="4303713" y="5572125"/>
          <p14:tracePt t="86221" x="4268788" y="5622925"/>
          <p14:tracePt t="86238" x="4240213" y="5680075"/>
          <p14:tracePt t="86255" x="4217988" y="5732463"/>
          <p14:tracePt t="86271" x="4200525" y="5778500"/>
          <p14:tracePt t="86288" x="4189413" y="5807075"/>
          <p14:tracePt t="86305" x="4189413" y="5851525"/>
          <p14:tracePt t="86322" x="4189413" y="5886450"/>
          <p14:tracePt t="86338" x="4200525" y="5926138"/>
          <p14:tracePt t="86355" x="4222750" y="5972175"/>
          <p14:tracePt t="86371" x="4268788" y="6035675"/>
          <p14:tracePt t="86388" x="4343400" y="6092825"/>
          <p14:tracePt t="86405" x="4429125" y="6143625"/>
          <p14:tracePt t="86421" x="4532313" y="6194425"/>
          <p14:tracePt t="86438" x="4668838" y="6251575"/>
          <p14:tracePt t="86455" x="4811713" y="6315075"/>
          <p14:tracePt t="86471" x="4972050" y="6372225"/>
          <p14:tracePt t="86488" x="5132388" y="6418263"/>
          <p14:tracePt t="86505" x="5372100" y="6435725"/>
          <p14:tracePt t="86521" x="5532438" y="6435725"/>
          <p14:tracePt t="86538" x="5675313" y="6429375"/>
          <p14:tracePt t="86555" x="5829300" y="6429375"/>
          <p14:tracePt t="86571" x="6007100" y="6440488"/>
          <p14:tracePt t="86588" x="6200775" y="6457950"/>
          <p14:tracePt t="86605" x="6418263" y="6464300"/>
          <p14:tracePt t="86622" x="6589713" y="6464300"/>
          <p14:tracePt t="86638" x="6750050" y="6457950"/>
          <p14:tracePt t="86654" x="6897688" y="6435725"/>
          <p14:tracePt t="86670" x="7051675" y="6400800"/>
          <p14:tracePt t="86687" x="7194550" y="6372225"/>
          <p14:tracePt t="86704" x="7315200" y="6337300"/>
          <p14:tracePt t="86721" x="7464425" y="6286500"/>
          <p14:tracePt t="86738" x="7550150" y="6251575"/>
          <p14:tracePt t="86755" x="7623175" y="6218238"/>
          <p14:tracePt t="86771" x="7697788" y="6178550"/>
          <p14:tracePt t="86788" x="7794625" y="6137275"/>
          <p14:tracePt t="86804" x="7893050" y="6097588"/>
          <p14:tracePt t="86821" x="7994650" y="6040438"/>
          <p14:tracePt t="86838" x="8104188" y="5989638"/>
          <p14:tracePt t="86854" x="8194675" y="5937250"/>
          <p14:tracePt t="86871" x="8280400" y="5897563"/>
          <p14:tracePt t="86888" x="8389938" y="5840413"/>
          <p14:tracePt t="86905" x="8550275" y="5761038"/>
          <p14:tracePt t="86921" x="8647113" y="5697538"/>
          <p14:tracePt t="86938" x="8715375" y="5651500"/>
          <p14:tracePt t="86955" x="8766175" y="5600700"/>
          <p14:tracePt t="86971" x="8807450" y="5537200"/>
          <p14:tracePt t="86988" x="8829675" y="5492750"/>
          <p14:tracePt t="87005" x="8847138" y="5446713"/>
          <p14:tracePt t="87021" x="8858250" y="5411788"/>
          <p14:tracePt t="87038" x="8864600" y="5383213"/>
          <p14:tracePt t="87055" x="8864600" y="5360988"/>
          <p14:tracePt t="87071" x="8864600" y="5343525"/>
          <p14:tracePt t="87088" x="8864600" y="5308600"/>
          <p14:tracePt t="87105" x="8836025" y="5264150"/>
          <p14:tracePt t="87121" x="8823325" y="5235575"/>
          <p14:tracePt t="87138" x="8801100" y="5207000"/>
          <p14:tracePt t="87154" x="8766175" y="5189538"/>
          <p14:tracePt t="87171" x="8709025" y="5160963"/>
          <p14:tracePt t="87188" x="8618538" y="5114925"/>
          <p14:tracePt t="87205" x="8458200" y="5068888"/>
          <p14:tracePt t="87221" x="8229600" y="5018088"/>
          <p14:tracePt t="87238" x="7954963" y="4949825"/>
          <p14:tracePt t="87254" x="7750175" y="4926013"/>
          <p14:tracePt t="87271" x="7572375" y="4897438"/>
          <p14:tracePt t="87288" x="7418388" y="4886325"/>
          <p14:tracePt t="87305" x="7183438" y="4868863"/>
          <p14:tracePt t="87321" x="7007225" y="4851400"/>
          <p14:tracePt t="87338" x="6811963" y="4846638"/>
          <p14:tracePt t="87355" x="6646863" y="4846638"/>
          <p14:tracePt t="87371" x="6497638" y="4846638"/>
          <p14:tracePt t="87388" x="6361113" y="4864100"/>
          <p14:tracePt t="87405" x="6207125" y="4868863"/>
          <p14:tracePt t="87421" x="6040438" y="4875213"/>
          <p14:tracePt t="87438" x="5875338" y="4886325"/>
          <p14:tracePt t="87455" x="5715000" y="4903788"/>
          <p14:tracePt t="87471" x="5594350" y="4921250"/>
          <p14:tracePt t="87488" x="5492750" y="4954588"/>
          <p14:tracePt t="87505" x="5372100" y="5018088"/>
          <p14:tracePt t="87521" x="5314950" y="5064125"/>
          <p14:tracePt t="87538" x="5251450" y="5103813"/>
          <p14:tracePt t="87554" x="5211763" y="5137150"/>
          <p14:tracePt t="87571" x="5183188" y="5172075"/>
          <p14:tracePt t="87588" x="5160963" y="5207000"/>
          <p14:tracePt t="87605" x="5143500" y="5251450"/>
          <p14:tracePt t="87621" x="5126038" y="5292725"/>
          <p14:tracePt t="87638" x="5108575" y="5337175"/>
          <p14:tracePt t="87655" x="5103813" y="5383213"/>
          <p14:tracePt t="87671" x="5097463" y="5422900"/>
          <p14:tracePt t="87688" x="5097463" y="5468938"/>
          <p14:tracePt t="87705" x="5103813" y="5543550"/>
          <p14:tracePt t="87721" x="5137150" y="5600700"/>
          <p14:tracePt t="87738" x="5183188" y="5668963"/>
          <p14:tracePt t="87754" x="5257800" y="5754688"/>
          <p14:tracePt t="87771" x="5349875" y="5829300"/>
          <p14:tracePt t="87788" x="5464175" y="5903913"/>
          <p14:tracePt t="87805" x="5589588" y="5972175"/>
          <p14:tracePt t="87821" x="5749925" y="6040438"/>
          <p14:tracePt t="87838" x="5921375" y="6086475"/>
          <p14:tracePt t="87855" x="6097588" y="6126163"/>
          <p14:tracePt t="87871" x="6286500" y="6161088"/>
          <p14:tracePt t="87888" x="6492875" y="6183313"/>
          <p14:tracePt t="87905" x="6794500" y="6218238"/>
          <p14:tracePt t="87921" x="7000875" y="6229350"/>
          <p14:tracePt t="87938" x="7194550" y="6229350"/>
          <p14:tracePt t="87955" x="7389813" y="6218238"/>
          <p14:tracePt t="87971" x="7566025" y="6189663"/>
          <p14:tracePt t="87988" x="7743825" y="6165850"/>
          <p14:tracePt t="88004" x="7897813" y="6143625"/>
          <p14:tracePt t="88021" x="8058150" y="6103938"/>
          <p14:tracePt t="88038" x="8201025" y="6046788"/>
          <p14:tracePt t="88054" x="8326438" y="5989638"/>
          <p14:tracePt t="88071" x="8412163" y="5937250"/>
          <p14:tracePt t="88088" x="8469313" y="5875338"/>
          <p14:tracePt t="88105" x="8537575" y="5789613"/>
          <p14:tracePt t="88121" x="8578850" y="5726113"/>
          <p14:tracePt t="88138" x="8612188" y="5657850"/>
          <p14:tracePt t="88155" x="8629650" y="5611813"/>
          <p14:tracePt t="88171" x="8640763" y="5578475"/>
          <p14:tracePt t="88188" x="8640763" y="5532438"/>
          <p14:tracePt t="88205" x="8629650" y="5486400"/>
          <p14:tracePt t="88221" x="8612188" y="5440363"/>
          <p14:tracePt t="88238" x="8583613" y="5407025"/>
          <p14:tracePt t="88254" x="8561388" y="5378450"/>
          <p14:tracePt t="88271" x="8537575" y="5354638"/>
          <p14:tracePt t="88288" x="8493125" y="5326063"/>
          <p14:tracePt t="88305" x="8378825" y="5268913"/>
          <p14:tracePt t="88321" x="8264525" y="5235575"/>
          <p14:tracePt t="88338" x="8108950" y="5189538"/>
          <p14:tracePt t="88354" x="7961313" y="5137150"/>
          <p14:tracePt t="88371" x="7800975" y="5092700"/>
          <p14:tracePt t="88388" x="7635875" y="5051425"/>
          <p14:tracePt t="88405" x="7464425" y="4994275"/>
          <p14:tracePt t="88421" x="7292975" y="4954588"/>
          <p14:tracePt t="88438" x="7132638" y="4903788"/>
          <p14:tracePt t="88454" x="6983413" y="4875213"/>
          <p14:tracePt t="88471" x="6864350" y="4851400"/>
          <p14:tracePt t="88488" x="6765925" y="4846638"/>
          <p14:tracePt t="88504" x="6623050" y="4822825"/>
          <p14:tracePt t="88521" x="6503988" y="4818063"/>
          <p14:tracePt t="88538" x="6394450" y="4806950"/>
          <p14:tracePt t="88554" x="6297613" y="4806950"/>
          <p14:tracePt t="88571" x="6189663" y="4811713"/>
          <p14:tracePt t="88588" x="6097588" y="4822825"/>
          <p14:tracePt t="88604" x="6007100" y="4846638"/>
          <p14:tracePt t="88621" x="5908675" y="4875213"/>
          <p14:tracePt t="88638" x="5818188" y="4903788"/>
          <p14:tracePt t="88655" x="5743575" y="4932363"/>
          <p14:tracePt t="88671" x="5692775" y="4960938"/>
          <p14:tracePt t="88688" x="5657850" y="4989513"/>
          <p14:tracePt t="88704" x="5607050" y="5029200"/>
          <p14:tracePt t="88721" x="5583238" y="5064125"/>
          <p14:tracePt t="88738" x="5561013" y="5103813"/>
          <p14:tracePt t="88755" x="5543550" y="5154613"/>
          <p14:tracePt t="88771" x="5543550" y="5218113"/>
          <p14:tracePt t="88788" x="5537200" y="5268913"/>
          <p14:tracePt t="88804" x="5532438" y="5314950"/>
          <p14:tracePt t="88821" x="5532438" y="5349875"/>
          <p14:tracePt t="88838" x="5532438" y="5378450"/>
          <p14:tracePt t="88855" x="5532438" y="5400675"/>
          <p14:tracePt t="88871" x="5543550" y="5429250"/>
          <p14:tracePt t="88888" x="5561013" y="5451475"/>
          <p14:tracePt t="88904" x="5583238" y="5492750"/>
          <p14:tracePt t="88922" x="5611813" y="5521325"/>
          <p14:tracePt t="88938" x="5640388" y="5532438"/>
          <p14:tracePt t="88955" x="5664200" y="5549900"/>
          <p14:tracePt t="88971" x="5692775" y="5561013"/>
          <p14:tracePt t="88988" x="5721350" y="5565775"/>
          <p14:tracePt t="89004" x="5749925" y="5578475"/>
          <p14:tracePt t="89021" x="5778500" y="5589588"/>
          <p14:tracePt t="89038" x="5800725" y="5600700"/>
          <p14:tracePt t="89055" x="5846763" y="5618163"/>
          <p14:tracePt t="89071" x="5926138" y="5657850"/>
          <p14:tracePt t="89088" x="6000750" y="5680075"/>
          <p14:tracePt t="89104" x="6115050" y="5726113"/>
          <p14:tracePt t="89121" x="6200775" y="5761038"/>
          <p14:tracePt t="89138" x="6303963" y="5794375"/>
          <p14:tracePt t="89155" x="6411913" y="5840413"/>
          <p14:tracePt t="89171" x="6515100" y="5880100"/>
          <p14:tracePt t="89188" x="6618288" y="5908675"/>
          <p14:tracePt t="89204" x="6737350" y="5943600"/>
          <p14:tracePt t="89221" x="6869113" y="5978525"/>
          <p14:tracePt t="89238" x="7007225" y="5989638"/>
          <p14:tracePt t="89254" x="7172325" y="5989638"/>
          <p14:tracePt t="89271" x="7337425" y="5989638"/>
          <p14:tracePt t="89288" x="7515225" y="5954713"/>
          <p14:tracePt t="89304" x="7743825" y="5892800"/>
          <p14:tracePt t="89321" x="7875588" y="5846763"/>
          <p14:tracePt t="89338" x="8018463" y="5783263"/>
          <p14:tracePt t="89354" x="8137525" y="5715000"/>
          <p14:tracePt t="89371" x="8223250" y="5646738"/>
          <p14:tracePt t="89388" x="8280400" y="5578475"/>
          <p14:tracePt t="89404" x="8315325" y="5521325"/>
          <p14:tracePt t="89421" x="8326438" y="5457825"/>
          <p14:tracePt t="89438" x="8332788" y="5418138"/>
          <p14:tracePt t="89454" x="8332788" y="5378450"/>
          <p14:tracePt t="89471" x="8332788" y="5354638"/>
          <p14:tracePt t="89488" x="8326438" y="5337175"/>
          <p14:tracePt t="89504" x="8293100" y="5303838"/>
          <p14:tracePt t="89521" x="8251825" y="5275263"/>
          <p14:tracePt t="89538" x="8172450" y="5240338"/>
          <p14:tracePt t="89554" x="8069263" y="5189538"/>
          <p14:tracePt t="89571" x="7926388" y="5121275"/>
          <p14:tracePt t="89588" x="7766050" y="5068888"/>
          <p14:tracePt t="89604" x="7607300" y="5000625"/>
          <p14:tracePt t="89621" x="7451725" y="4954588"/>
          <p14:tracePt t="89638" x="7332663" y="4926013"/>
          <p14:tracePt t="89655" x="7218363" y="4892675"/>
          <p14:tracePt t="89671" x="7126288" y="4875213"/>
          <p14:tracePt t="89688" x="7029450" y="4864100"/>
          <p14:tracePt t="89704" x="6851650" y="4857750"/>
          <p14:tracePt t="89721" x="6743700" y="4857750"/>
          <p14:tracePt t="89738" x="6629400" y="4879975"/>
          <p14:tracePt t="89754" x="6480175" y="4903788"/>
          <p14:tracePt t="89771" x="6326188" y="4914900"/>
          <p14:tracePt t="89788" x="6189663" y="4926013"/>
          <p14:tracePt t="89804" x="6086475" y="4949825"/>
          <p14:tracePt t="89821" x="6007100" y="4965700"/>
          <p14:tracePt t="89838" x="5932488" y="4978400"/>
          <p14:tracePt t="89854" x="5857875" y="4989513"/>
          <p14:tracePt t="89871" x="5807075" y="5000625"/>
          <p14:tracePt t="89888" x="5765800" y="5011738"/>
          <p14:tracePt t="89904" x="5726113" y="5018088"/>
          <p14:tracePt t="89921" x="5703888" y="5022850"/>
          <p14:tracePt t="89938" x="5686425" y="5022850"/>
          <p14:tracePt t="89954" x="5680075" y="5022850"/>
          <p14:tracePt t="89993" x="5675313" y="5022850"/>
          <p14:tracePt t="90113" x="0" y="0"/>
        </p14:tracePtLst>
        <p14:tracePtLst>
          <p14:tracePt t="98242" x="3371850" y="5886450"/>
          <p14:tracePt t="98560" x="3378200" y="5875338"/>
          <p14:tracePt t="98568" x="3389313" y="5864225"/>
          <p14:tracePt t="98576" x="3394075" y="5846763"/>
          <p14:tracePt t="98587" x="3394075" y="5840413"/>
          <p14:tracePt t="98592" x="3394075" y="5835650"/>
          <p14:tracePt t="98604" x="3394075" y="5818188"/>
          <p14:tracePt t="98620" x="3382963" y="5800725"/>
          <p14:tracePt t="98637" x="3365500" y="5789613"/>
          <p14:tracePt t="98654" x="3343275" y="5783263"/>
          <p14:tracePt t="98670" x="3321050" y="5778500"/>
          <p14:tracePt t="98687" x="3275013" y="5783263"/>
          <p14:tracePt t="98704" x="3149600" y="5829300"/>
          <p14:tracePt t="98721" x="3063875" y="5868988"/>
          <p14:tracePt t="98737" x="3028950" y="5886450"/>
          <p14:tracePt t="98754" x="3017838" y="5897563"/>
          <p14:tracePt t="98771" x="3011488" y="5908675"/>
          <p14:tracePt t="98788" x="3000375" y="5921375"/>
          <p14:tracePt t="98804" x="2994025" y="5937250"/>
          <p14:tracePt t="98820" x="2994025" y="5961063"/>
          <p14:tracePt t="98837" x="2994025" y="5983288"/>
          <p14:tracePt t="98854" x="2994025" y="6007100"/>
          <p14:tracePt t="98871" x="3006725" y="6029325"/>
          <p14:tracePt t="98887" x="3028950" y="6057900"/>
          <p14:tracePt t="98904" x="3068638" y="6121400"/>
          <p14:tracePt t="98921" x="3103563" y="6154738"/>
          <p14:tracePt t="98937" x="3143250" y="6194425"/>
          <p14:tracePt t="98954" x="3194050" y="6223000"/>
          <p14:tracePt t="98971" x="3268663" y="6246813"/>
          <p14:tracePt t="98987" x="3360738" y="6251575"/>
          <p14:tracePt t="99004" x="3440113" y="6251575"/>
          <p14:tracePt t="99020" x="3508375" y="6251575"/>
          <p14:tracePt t="99037" x="3571875" y="6246813"/>
          <p14:tracePt t="99054" x="3657600" y="6223000"/>
          <p14:tracePt t="99070" x="3732213" y="6183313"/>
          <p14:tracePt t="99087" x="3789363" y="6143625"/>
          <p14:tracePt t="99104" x="3822700" y="6092825"/>
          <p14:tracePt t="99121" x="3863975" y="6035675"/>
          <p14:tracePt t="99137" x="3892550" y="5965825"/>
          <p14:tracePt t="99154" x="3892550" y="5926138"/>
          <p14:tracePt t="99170" x="3892550" y="5897563"/>
          <p14:tracePt t="99187" x="3886200" y="5864225"/>
          <p14:tracePt t="99204" x="3863975" y="5835650"/>
          <p14:tracePt t="99220" x="3835400" y="5807075"/>
          <p14:tracePt t="99237" x="3778250" y="5772150"/>
          <p14:tracePt t="99254" x="3708400" y="5749925"/>
          <p14:tracePt t="99270" x="3635375" y="5721350"/>
          <p14:tracePt t="99287" x="3554413" y="5703888"/>
          <p14:tracePt t="99304" x="3440113" y="5692775"/>
          <p14:tracePt t="99321" x="3382963" y="5692775"/>
          <p14:tracePt t="99337" x="3343275" y="5692775"/>
          <p14:tracePt t="99354" x="3297238" y="5692775"/>
          <p14:tracePt t="99370" x="3263900" y="5703888"/>
          <p14:tracePt t="99387" x="3228975" y="5721350"/>
          <p14:tracePt t="99404" x="3200400" y="5743575"/>
          <p14:tracePt t="99420" x="3171825" y="5772150"/>
          <p14:tracePt t="99437" x="3149600" y="5811838"/>
          <p14:tracePt t="99454" x="3136900" y="5851525"/>
          <p14:tracePt t="99470" x="3132138" y="5892800"/>
          <p14:tracePt t="99487" x="3132138" y="5937250"/>
          <p14:tracePt t="99504" x="3132138" y="5989638"/>
          <p14:tracePt t="99521" x="3132138" y="6022975"/>
          <p14:tracePt t="99537" x="3132138" y="6064250"/>
          <p14:tracePt t="99554" x="3143250" y="6086475"/>
          <p14:tracePt t="99570" x="3154363" y="6092825"/>
          <p14:tracePt t="99587" x="3154363" y="6097588"/>
          <p14:tracePt t="99604" x="3160713" y="6097588"/>
          <p14:tracePt t="99648" x="3171825" y="6097588"/>
          <p14:tracePt t="99656" x="3182938" y="6097588"/>
          <p14:tracePt t="99664" x="3206750" y="6092825"/>
          <p14:tracePt t="99672" x="3308350" y="6064250"/>
          <p14:tracePt t="99672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3589" t="9879" r="4671" b="3841"/>
          <a:stretch/>
        </p:blipFill>
        <p:spPr bwMode="auto">
          <a:xfrm>
            <a:off x="1131736" y="533400"/>
            <a:ext cx="6883321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9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35"/>
    </mc:Choice>
    <mc:Fallback xmlns="">
      <p:transition spd="slow" advTm="59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099" x="1497013" y="1035050"/>
          <p14:tracePt t="6131" x="1485900" y="1035050"/>
          <p14:tracePt t="6139" x="1463675" y="1035050"/>
          <p14:tracePt t="6147" x="1428750" y="1035050"/>
          <p14:tracePt t="6155" x="1365250" y="1050925"/>
          <p14:tracePt t="6171" x="1303338" y="1068388"/>
          <p14:tracePt t="6187" x="1246188" y="1085850"/>
          <p14:tracePt t="6203" x="1206500" y="1103313"/>
          <p14:tracePt t="6219" x="1182688" y="1120775"/>
          <p14:tracePt t="6235" x="1154113" y="1136650"/>
          <p14:tracePt t="6267" x="1136650" y="1160463"/>
          <p14:tracePt t="6275" x="1108075" y="1200150"/>
          <p14:tracePt t="6291" x="1074738" y="1257300"/>
          <p14:tracePt t="6307" x="1035050" y="1325563"/>
          <p14:tracePt t="6323" x="1000125" y="1382713"/>
          <p14:tracePt t="6339" x="977900" y="1439863"/>
          <p14:tracePt t="6355" x="942975" y="1514475"/>
          <p14:tracePt t="6371" x="896938" y="1611313"/>
          <p14:tracePt t="6387" x="839788" y="1736725"/>
          <p14:tracePt t="6403" x="788988" y="1879600"/>
          <p14:tracePt t="6419" x="736600" y="2028825"/>
          <p14:tracePt t="6435" x="685800" y="2257425"/>
          <p14:tracePt t="6459" x="646113" y="2406650"/>
          <p14:tracePt t="6468" x="600075" y="2549525"/>
          <p14:tracePt t="6491" x="554038" y="2663825"/>
          <p14:tracePt t="6503" x="525463" y="2765425"/>
          <p14:tracePt t="6518" x="514350" y="2846388"/>
          <p14:tracePt t="6534" x="508000" y="2921000"/>
          <p14:tracePt t="6551" x="508000" y="2994025"/>
          <p14:tracePt t="6567" x="508000" y="3079750"/>
          <p14:tracePt t="6584" x="520700" y="3165475"/>
          <p14:tracePt t="6601" x="536575" y="3251200"/>
          <p14:tracePt t="6617" x="577850" y="3354388"/>
          <p14:tracePt t="6634" x="639763" y="3492500"/>
          <p14:tracePt t="6651" x="685800" y="3589338"/>
          <p14:tracePt t="6667" x="742950" y="3668713"/>
          <p14:tracePt t="6684" x="800100" y="3749675"/>
          <p14:tracePt t="6701" x="874713" y="3817938"/>
          <p14:tracePt t="6717" x="971550" y="3886200"/>
          <p14:tracePt t="6734" x="1085850" y="3965575"/>
          <p14:tracePt t="6751" x="1206500" y="4040188"/>
          <p14:tracePt t="6768" x="1308100" y="4121150"/>
          <p14:tracePt t="6784" x="1428750" y="4211638"/>
          <p14:tracePt t="6801" x="1565275" y="4325938"/>
          <p14:tracePt t="6817" x="1720850" y="4429125"/>
          <p14:tracePt t="6834" x="1949450" y="4578350"/>
          <p14:tracePt t="6851" x="2114550" y="4675188"/>
          <p14:tracePt t="6868" x="2308225" y="4772025"/>
          <p14:tracePt t="6884" x="2508250" y="4864100"/>
          <p14:tracePt t="6901" x="2720975" y="4954588"/>
          <p14:tracePt t="6918" x="2954338" y="5035550"/>
          <p14:tracePt t="6934" x="3194050" y="5114925"/>
          <p14:tracePt t="6951" x="3440113" y="5189538"/>
          <p14:tracePt t="6968" x="3679825" y="5264150"/>
          <p14:tracePt t="6984" x="3937000" y="5326063"/>
          <p14:tracePt t="7001" x="4183063" y="5365750"/>
          <p14:tracePt t="7018" x="4389438" y="5389563"/>
          <p14:tracePt t="7034" x="4679950" y="5400675"/>
          <p14:tracePt t="7051" x="4875213" y="5400675"/>
          <p14:tracePt t="7068" x="5103813" y="5389563"/>
          <p14:tracePt t="7084" x="5326063" y="5354638"/>
          <p14:tracePt t="7101" x="5526088" y="5303838"/>
          <p14:tracePt t="7118" x="5726113" y="5264150"/>
          <p14:tracePt t="7134" x="5915025" y="5211763"/>
          <p14:tracePt t="7151" x="6103938" y="5154613"/>
          <p14:tracePt t="7168" x="6275388" y="5086350"/>
          <p14:tracePt t="7184" x="6446838" y="5006975"/>
          <p14:tracePt t="7201" x="6589713" y="4943475"/>
          <p14:tracePt t="7217" x="6721475" y="4879975"/>
          <p14:tracePt t="7234" x="6921500" y="4789488"/>
          <p14:tracePt t="7251" x="7023100" y="4725988"/>
          <p14:tracePt t="7268" x="7115175" y="4668838"/>
          <p14:tracePt t="7284" x="7183438" y="4611688"/>
          <p14:tracePt t="7301" x="7251700" y="4549775"/>
          <p14:tracePt t="7317" x="7308850" y="4468813"/>
          <p14:tracePt t="7334" x="7378700" y="4378325"/>
          <p14:tracePt t="7351" x="7446963" y="4275138"/>
          <p14:tracePt t="7368" x="7532688" y="4154488"/>
          <p14:tracePt t="7384" x="7635875" y="4017963"/>
          <p14:tracePt t="7401" x="7761288" y="3879850"/>
          <p14:tracePt t="7419" x="7904163" y="3708400"/>
          <p14:tracePt t="7435" x="8137525" y="3382963"/>
          <p14:tracePt t="7452" x="8269288" y="3149600"/>
          <p14:tracePt t="7469" x="8401050" y="2886075"/>
          <p14:tracePt t="7485" x="8521700" y="2622550"/>
          <p14:tracePt t="7502" x="8623300" y="2354263"/>
          <p14:tracePt t="7518" x="8675688" y="2154238"/>
          <p14:tracePt t="7536" x="8709025" y="1989138"/>
          <p14:tracePt t="7552" x="8704263" y="1822450"/>
          <p14:tracePt t="7569" x="8664575" y="1663700"/>
          <p14:tracePt t="7585" x="8607425" y="1492250"/>
          <p14:tracePt t="7602" x="8537575" y="1331913"/>
          <p14:tracePt t="7618" x="8451850" y="1177925"/>
          <p14:tracePt t="7635" x="8337550" y="1017588"/>
          <p14:tracePt t="7652" x="8258175" y="942975"/>
          <p14:tracePt t="7669" x="8189913" y="885825"/>
          <p14:tracePt t="7685" x="8097838" y="828675"/>
          <p14:tracePt t="7702" x="7994650" y="765175"/>
          <p14:tracePt t="7718" x="7897813" y="714375"/>
          <p14:tracePt t="7735" x="7789863" y="650875"/>
          <p14:tracePt t="7752" x="7704138" y="611188"/>
          <p14:tracePt t="7769" x="7612063" y="577850"/>
          <p14:tracePt t="7785" x="7515225" y="536575"/>
          <p14:tracePt t="7802" x="7412038" y="503238"/>
          <p14:tracePt t="7818" x="7264400" y="468313"/>
          <p14:tracePt t="7835" x="7018338" y="411163"/>
          <p14:tracePt t="7852" x="6840538" y="382588"/>
          <p14:tracePt t="7869" x="6669088" y="360363"/>
          <p14:tracePt t="7885" x="6503988" y="331788"/>
          <p14:tracePt t="7902" x="6326188" y="320675"/>
          <p14:tracePt t="7918" x="6154738" y="303213"/>
          <p14:tracePt t="7935" x="6007100" y="296863"/>
          <p14:tracePt t="7952" x="5880100" y="296863"/>
          <p14:tracePt t="7969" x="5761038" y="285750"/>
          <p14:tracePt t="7985" x="5651500" y="285750"/>
          <p14:tracePt t="8002" x="5554663" y="285750"/>
          <p14:tracePt t="8018" x="5451475" y="296863"/>
          <p14:tracePt t="8035" x="5275263" y="320675"/>
          <p14:tracePt t="8052" x="5137150" y="331788"/>
          <p14:tracePt t="8069" x="5000625" y="342900"/>
          <p14:tracePt t="8085" x="4868863" y="349250"/>
          <p14:tracePt t="8102" x="4749800" y="354013"/>
          <p14:tracePt t="8118" x="4635500" y="371475"/>
          <p14:tracePt t="8135" x="4464050" y="388938"/>
          <p14:tracePt t="8152" x="4264025" y="406400"/>
          <p14:tracePt t="8169" x="4064000" y="428625"/>
          <p14:tracePt t="8185" x="3908425" y="446088"/>
          <p14:tracePt t="8202" x="3789363" y="450850"/>
          <p14:tracePt t="8218" x="3679825" y="463550"/>
          <p14:tracePt t="8235" x="3508375" y="479425"/>
          <p14:tracePt t="8252" x="3394075" y="496888"/>
          <p14:tracePt t="8269" x="3251200" y="525463"/>
          <p14:tracePt t="8285" x="3103563" y="560388"/>
          <p14:tracePt t="8302" x="2943225" y="588963"/>
          <p14:tracePt t="8318" x="2806700" y="628650"/>
          <p14:tracePt t="8334" x="2674938" y="650875"/>
          <p14:tracePt t="8351" x="2554288" y="679450"/>
          <p14:tracePt t="8367" x="2411413" y="714375"/>
          <p14:tracePt t="8384" x="2268538" y="760413"/>
          <p14:tracePt t="8401" x="2103438" y="806450"/>
          <p14:tracePt t="8418" x="1920875" y="874713"/>
          <p14:tracePt t="8434" x="1663700" y="989013"/>
          <p14:tracePt t="8451" x="1508125" y="1050925"/>
          <p14:tracePt t="8467" x="1382713" y="1103313"/>
          <p14:tracePt t="8484" x="1296988" y="1149350"/>
          <p14:tracePt t="8501" x="1235075" y="1182688"/>
          <p14:tracePt t="8518" x="1171575" y="1222375"/>
          <p14:tracePt t="8534" x="1120775" y="1263650"/>
          <p14:tracePt t="8551" x="1092200" y="1292225"/>
          <p14:tracePt t="8568" x="1074738" y="1320800"/>
          <p14:tracePt t="8584" x="1057275" y="1336675"/>
          <p14:tracePt t="8601" x="1046163" y="1354138"/>
          <p14:tracePt t="8618" x="1039813" y="1371600"/>
          <p14:tracePt t="8634" x="1022350" y="1406525"/>
          <p14:tracePt t="8651" x="1011238" y="1435100"/>
          <p14:tracePt t="8667" x="1006475" y="1463675"/>
          <p14:tracePt t="8684" x="1006475" y="1492250"/>
          <p14:tracePt t="8701" x="1000125" y="1525588"/>
          <p14:tracePt t="8718" x="1000125" y="1549400"/>
          <p14:tracePt t="8734" x="1000125" y="1565275"/>
          <p14:tracePt t="8751" x="1000125" y="1571625"/>
          <p14:tracePt t="8818" x="1000125" y="1577975"/>
          <p14:tracePt t="8818" x="0" y="0"/>
        </p14:tracePtLst>
        <p14:tracePtLst>
          <p14:tracePt t="9579" x="1457325" y="2028825"/>
          <p14:tracePt t="9723" x="1463675" y="2028825"/>
          <p14:tracePt t="9731" x="1474788" y="2028825"/>
          <p14:tracePt t="9739" x="1492250" y="2028825"/>
          <p14:tracePt t="9747" x="1508125" y="2028825"/>
          <p14:tracePt t="9754" x="1565275" y="2028825"/>
          <p14:tracePt t="9771" x="1628775" y="2028825"/>
          <p14:tracePt t="9787" x="1674813" y="2039938"/>
          <p14:tracePt t="9802" x="1725613" y="2046288"/>
          <p14:tracePt t="9818" x="1771650" y="2051050"/>
          <p14:tracePt t="9834" x="1806575" y="2063750"/>
          <p14:tracePt t="9867" x="1811338" y="2063750"/>
          <p14:tracePt t="9884" x="1817688" y="2068513"/>
          <p14:tracePt t="9888" x="1828800" y="2068513"/>
          <p14:tracePt t="9901" x="1851025" y="2074863"/>
          <p14:tracePt t="9917" x="1892300" y="2074863"/>
          <p14:tracePt t="9934" x="1943100" y="2079625"/>
          <p14:tracePt t="9951" x="2006600" y="2085975"/>
          <p14:tracePt t="9967" x="2057400" y="2092325"/>
          <p14:tracePt t="9984" x="2108200" y="2097088"/>
          <p14:tracePt t="10001" x="2160588" y="2097088"/>
          <p14:tracePt t="10017" x="2206625" y="2103438"/>
          <p14:tracePt t="10034" x="2246313" y="2103438"/>
          <p14:tracePt t="10051" x="2268538" y="2103438"/>
          <p14:tracePt t="10068" x="2292350" y="2103438"/>
          <p14:tracePt t="10084" x="2314575" y="2103438"/>
          <p14:tracePt t="10101" x="2354263" y="2103438"/>
          <p14:tracePt t="10117" x="2389188" y="2108200"/>
          <p14:tracePt t="10134" x="2428875" y="2114550"/>
          <p14:tracePt t="10150" x="2463800" y="2120900"/>
          <p14:tracePt t="10167" x="2486025" y="2120900"/>
          <p14:tracePt t="10184" x="2503488" y="2125663"/>
          <p14:tracePt t="10201" x="2508250" y="2125663"/>
          <p14:tracePt t="10217" x="2514600" y="2125663"/>
          <p14:tracePt t="10514" x="2503488" y="2132013"/>
          <p14:tracePt t="10521" x="2492375" y="2132013"/>
          <p14:tracePt t="10534" x="2451100" y="2132013"/>
          <p14:tracePt t="10534" x="2343150" y="2132013"/>
          <p14:tracePt t="10551" x="2235200" y="2125663"/>
          <p14:tracePt t="10567" x="2154238" y="2120900"/>
          <p14:tracePt t="10584" x="2103438" y="2114550"/>
          <p14:tracePt t="10601" x="2046288" y="2103438"/>
          <p14:tracePt t="10617" x="2000250" y="2092325"/>
          <p14:tracePt t="10634" x="1954213" y="2085975"/>
          <p14:tracePt t="10651" x="1920875" y="2085975"/>
          <p14:tracePt t="10667" x="1868488" y="2085975"/>
          <p14:tracePt t="10684" x="1789113" y="2085975"/>
          <p14:tracePt t="10701" x="1708150" y="2085975"/>
          <p14:tracePt t="10717" x="1657350" y="2092325"/>
          <p14:tracePt t="10734" x="1646238" y="2092325"/>
          <p14:tracePt t="11210" x="1651000" y="2092325"/>
          <p14:tracePt t="11227" x="1668463" y="2092325"/>
          <p14:tracePt t="11234" x="1697038" y="2092325"/>
          <p14:tracePt t="11243" x="1720850" y="2092325"/>
          <p14:tracePt t="11251" x="1749425" y="2092325"/>
          <p14:tracePt t="11267" x="1778000" y="2092325"/>
          <p14:tracePt t="11284" x="1789113" y="2092325"/>
          <p14:tracePt t="11300" x="1806575" y="2092325"/>
          <p14:tracePt t="11317" x="1835150" y="2092325"/>
          <p14:tracePt t="11334" x="1863725" y="2092325"/>
          <p14:tracePt t="11350" x="1892300" y="2092325"/>
          <p14:tracePt t="11367" x="1925638" y="2092325"/>
          <p14:tracePt t="11384" x="1965325" y="2092325"/>
          <p14:tracePt t="11400" x="2022475" y="2097088"/>
          <p14:tracePt t="11417" x="2114550" y="2103438"/>
          <p14:tracePt t="11434" x="2251075" y="2103438"/>
          <p14:tracePt t="11451" x="2332038" y="2103438"/>
          <p14:tracePt t="11467" x="2393950" y="2103438"/>
          <p14:tracePt t="11484" x="2435225" y="2103438"/>
          <p14:tracePt t="11500" x="2479675" y="2103438"/>
          <p14:tracePt t="11517" x="2525713" y="2103438"/>
          <p14:tracePt t="11534" x="2554288" y="2103438"/>
          <p14:tracePt t="11550" x="2582863" y="2103438"/>
          <p14:tracePt t="11567" x="2600325" y="2103438"/>
          <p14:tracePt t="11585" x="2617788" y="2103438"/>
          <p14:tracePt t="11601" x="2646363" y="2103438"/>
          <p14:tracePt t="11618" x="2679700" y="2103438"/>
          <p14:tracePt t="11635" x="2743200" y="2103438"/>
          <p14:tracePt t="11652" x="2782888" y="2103438"/>
          <p14:tracePt t="11668" x="2828925" y="2103438"/>
          <p14:tracePt t="11685" x="2879725" y="2103438"/>
          <p14:tracePt t="11701" x="2925763" y="2103438"/>
          <p14:tracePt t="11718" x="2960688" y="2097088"/>
          <p14:tracePt t="11735" x="2982913" y="2097088"/>
          <p14:tracePt t="11752" x="2994025" y="2092325"/>
          <p14:tracePt t="11768" x="3011488" y="2092325"/>
          <p14:tracePt t="11785" x="3040063" y="2092325"/>
          <p14:tracePt t="11801" x="3063875" y="2085975"/>
          <p14:tracePt t="11818" x="3103563" y="2079625"/>
          <p14:tracePt t="11835" x="3149600" y="2068513"/>
          <p14:tracePt t="11852" x="3194050" y="2063750"/>
          <p14:tracePt t="11868" x="3246438" y="2057400"/>
          <p14:tracePt t="11885" x="3292475" y="2051050"/>
          <p14:tracePt t="11901" x="3336925" y="2046288"/>
          <p14:tracePt t="11918" x="3371850" y="2039938"/>
          <p14:tracePt t="11935" x="3406775" y="2035175"/>
          <p14:tracePt t="11952" x="3446463" y="2017713"/>
          <p14:tracePt t="11968" x="3479800" y="2000250"/>
          <p14:tracePt t="11985" x="3508375" y="1989138"/>
          <p14:tracePt t="12001" x="3536950" y="1978025"/>
          <p14:tracePt t="12018" x="3554413" y="1965325"/>
          <p14:tracePt t="12035" x="3589338" y="1954213"/>
          <p14:tracePt t="12052" x="3606800" y="1949450"/>
          <p14:tracePt t="12068" x="3617913" y="1943100"/>
          <p14:tracePt t="12085" x="3640138" y="1931988"/>
          <p14:tracePt t="12101" x="3663950" y="1920875"/>
          <p14:tracePt t="12119" x="3679825" y="1914525"/>
          <p14:tracePt t="12135" x="3692525" y="1908175"/>
          <p14:tracePt t="12151" x="3703638" y="1903413"/>
          <p14:tracePt t="12168" x="3732213" y="1892300"/>
          <p14:tracePt t="12185" x="3760788" y="1874838"/>
          <p14:tracePt t="12201" x="3783013" y="1863725"/>
          <p14:tracePt t="12218" x="3806825" y="1851025"/>
          <p14:tracePt t="12235" x="3851275" y="1835150"/>
          <p14:tracePt t="12252" x="3886200" y="1828800"/>
          <p14:tracePt t="12268" x="3908425" y="1822450"/>
          <p14:tracePt t="12285" x="3937000" y="1817688"/>
          <p14:tracePt t="12301" x="3949700" y="1817688"/>
          <p14:tracePt t="12318" x="3960813" y="1817688"/>
          <p14:tracePt t="12335" x="3965575" y="1817688"/>
          <p14:tracePt t="12351" x="3983038" y="1811338"/>
          <p14:tracePt t="12368" x="4000500" y="1811338"/>
          <p14:tracePt t="12385" x="4011613" y="1806575"/>
          <p14:tracePt t="12401" x="4022725" y="1806575"/>
          <p14:tracePt t="12418" x="4046538" y="1800225"/>
          <p14:tracePt t="12435" x="4075113" y="1793875"/>
          <p14:tracePt t="12452" x="4086225" y="1793875"/>
          <p14:tracePt t="12468" x="4108450" y="1793875"/>
          <p14:tracePt t="12485" x="4149725" y="1793875"/>
          <p14:tracePt t="12501" x="4189413" y="1806575"/>
          <p14:tracePt t="12518" x="4217988" y="1811338"/>
          <p14:tracePt t="12535" x="4240213" y="1817688"/>
          <p14:tracePt t="12707" x="4246563" y="1817688"/>
          <p14:tracePt t="12715" x="4257675" y="1817688"/>
          <p14:tracePt t="12723" x="4279900" y="1817688"/>
          <p14:tracePt t="12731" x="4308475" y="1817688"/>
          <p14:tracePt t="12735" x="4394200" y="1817688"/>
          <p14:tracePt t="12751" x="4486275" y="1811338"/>
          <p14:tracePt t="12768" x="4578350" y="1800225"/>
          <p14:tracePt t="12785" x="4657725" y="1793875"/>
          <p14:tracePt t="12802" x="4737100" y="1789113"/>
          <p14:tracePt t="12818" x="4778375" y="1782763"/>
          <p14:tracePt t="12835" x="4800600" y="1778000"/>
          <p14:tracePt t="12851" x="4806950" y="1778000"/>
          <p14:tracePt t="12868" x="4818063" y="1778000"/>
          <p14:tracePt t="12885" x="4846638" y="1771650"/>
          <p14:tracePt t="12902" x="4875213" y="1765300"/>
          <p14:tracePt t="12918" x="4914900" y="1760538"/>
          <p14:tracePt t="12935" x="4954588" y="1754188"/>
          <p14:tracePt t="12951" x="5000625" y="1743075"/>
          <p14:tracePt t="12968" x="5092700" y="1736725"/>
          <p14:tracePt t="12985" x="5207000" y="1720850"/>
          <p14:tracePt t="13002" x="5337175" y="1697038"/>
          <p14:tracePt t="13018" x="5451475" y="1674813"/>
          <p14:tracePt t="13035" x="5583238" y="1646238"/>
          <p14:tracePt t="13052" x="5675313" y="1622425"/>
          <p14:tracePt t="13068" x="5783263" y="1611313"/>
          <p14:tracePt t="13085" x="5897563" y="1582738"/>
          <p14:tracePt t="13102" x="5994400" y="1543050"/>
          <p14:tracePt t="13119" x="6057900" y="1520825"/>
          <p14:tracePt t="13135" x="6097588" y="1497013"/>
          <p14:tracePt t="13151" x="6137275" y="1474788"/>
          <p14:tracePt t="13168" x="6172200" y="1446213"/>
          <p14:tracePt t="13185" x="6211888" y="1411288"/>
          <p14:tracePt t="13202" x="6251575" y="1365250"/>
          <p14:tracePt t="13218" x="6286500" y="1325563"/>
          <p14:tracePt t="13235" x="6326188" y="1257300"/>
          <p14:tracePt t="13251" x="6361113" y="1200150"/>
          <p14:tracePt t="13268" x="6383338" y="1143000"/>
          <p14:tracePt t="13285" x="6407150" y="1085850"/>
          <p14:tracePt t="13302" x="6423025" y="1039813"/>
          <p14:tracePt t="13318" x="6440488" y="1011238"/>
          <p14:tracePt t="13335" x="6446838" y="977900"/>
          <p14:tracePt t="13351" x="6457950" y="949325"/>
          <p14:tracePt t="13368" x="6464300" y="942975"/>
          <p14:tracePt t="13385" x="6464300" y="936625"/>
          <p14:tracePt t="13401" x="6469063" y="931863"/>
          <p14:tracePt t="13418" x="6480175" y="931863"/>
          <p14:tracePt t="13435" x="6508750" y="925513"/>
          <p14:tracePt t="13451" x="6554788" y="925513"/>
          <p14:tracePt t="13468" x="6611938" y="925513"/>
          <p14:tracePt t="13485" x="6675438" y="925513"/>
          <p14:tracePt t="13501" x="6772275" y="925513"/>
          <p14:tracePt t="13518" x="6869113" y="925513"/>
          <p14:tracePt t="13535" x="6989763" y="908050"/>
          <p14:tracePt t="13551" x="7121525" y="903288"/>
          <p14:tracePt t="13568" x="7258050" y="903288"/>
          <p14:tracePt t="13585" x="7372350" y="903288"/>
          <p14:tracePt t="13601" x="7469188" y="903288"/>
          <p14:tracePt t="13618" x="7537450" y="896938"/>
          <p14:tracePt t="13635" x="7572375" y="885825"/>
          <p14:tracePt t="13635" x="7589838" y="879475"/>
          <p14:tracePt t="13651" x="7618413" y="868363"/>
          <p14:tracePt t="13668" x="7635875" y="846138"/>
          <p14:tracePt t="13685" x="7640638" y="817563"/>
          <p14:tracePt t="13701" x="7651750" y="788988"/>
          <p14:tracePt t="13718" x="7658100" y="760413"/>
          <p14:tracePt t="13735" x="7658100" y="736600"/>
          <p14:tracePt t="13751" x="7658100" y="720725"/>
          <p14:tracePt t="13768" x="7640638" y="692150"/>
          <p14:tracePt t="13785" x="7623175" y="674688"/>
          <p14:tracePt t="13801" x="7594600" y="663575"/>
          <p14:tracePt t="13818" x="7550150" y="628650"/>
          <p14:tracePt t="13835" x="7446963" y="582613"/>
          <p14:tracePt t="13851" x="7332663" y="536575"/>
          <p14:tracePt t="13867" x="7200900" y="496888"/>
          <p14:tracePt t="13884" x="7075488" y="474663"/>
          <p14:tracePt t="13901" x="6932613" y="450850"/>
          <p14:tracePt t="13918" x="6778625" y="434975"/>
          <p14:tracePt t="13936" x="6600825" y="411163"/>
          <p14:tracePt t="13952" x="6435725" y="406400"/>
          <p14:tracePt t="13968" x="6308725" y="406400"/>
          <p14:tracePt t="13985" x="6194425" y="411163"/>
          <p14:tracePt t="14001" x="6103938" y="428625"/>
          <p14:tracePt t="14018" x="6011863" y="457200"/>
          <p14:tracePt t="14035" x="5868988" y="496888"/>
          <p14:tracePt t="14051" x="5783263" y="525463"/>
          <p14:tracePt t="14068" x="5697538" y="565150"/>
          <p14:tracePt t="14085" x="5640388" y="593725"/>
          <p14:tracePt t="14101" x="5589588" y="628650"/>
          <p14:tracePt t="14118" x="5549900" y="668338"/>
          <p14:tracePt t="14135" x="5508625" y="731838"/>
          <p14:tracePt t="14151" x="5480050" y="788988"/>
          <p14:tracePt t="14168" x="5446713" y="857250"/>
          <p14:tracePt t="14185" x="5429250" y="936625"/>
          <p14:tracePt t="14201" x="5411788" y="1011238"/>
          <p14:tracePt t="14218" x="5411788" y="1079500"/>
          <p14:tracePt t="14235" x="5422900" y="1171575"/>
          <p14:tracePt t="14251" x="5464175" y="1250950"/>
          <p14:tracePt t="14268" x="5526088" y="1331913"/>
          <p14:tracePt t="14285" x="5607050" y="1393825"/>
          <p14:tracePt t="14301" x="5726113" y="1468438"/>
          <p14:tracePt t="14318" x="5868988" y="1531938"/>
          <p14:tracePt t="14335" x="6057900" y="1589088"/>
          <p14:tracePt t="14351" x="6275388" y="1611313"/>
          <p14:tracePt t="14368" x="6521450" y="1628775"/>
          <p14:tracePt t="14385" x="6761163" y="1628775"/>
          <p14:tracePt t="14401" x="7035800" y="1617663"/>
          <p14:tracePt t="14418" x="7326313" y="1600200"/>
          <p14:tracePt t="14435" x="7708900" y="1560513"/>
          <p14:tracePt t="14452" x="7915275" y="1525588"/>
          <p14:tracePt t="14468" x="8058150" y="1492250"/>
          <p14:tracePt t="14485" x="8172450" y="1435100"/>
          <p14:tracePt t="14501" x="8251825" y="1377950"/>
          <p14:tracePt t="14518" x="8297863" y="1325563"/>
          <p14:tracePt t="14535" x="8332788" y="1257300"/>
          <p14:tracePt t="14551" x="8350250" y="1177925"/>
          <p14:tracePt t="14568" x="8355013" y="1103313"/>
          <p14:tracePt t="14585" x="8355013" y="1022350"/>
          <p14:tracePt t="14601" x="8350250" y="954088"/>
          <p14:tracePt t="14618" x="8321675" y="885825"/>
          <p14:tracePt t="14635" x="8264525" y="800100"/>
          <p14:tracePt t="14652" x="8212138" y="749300"/>
          <p14:tracePt t="14668" x="8132763" y="692150"/>
          <p14:tracePt t="14685" x="8018463" y="639763"/>
          <p14:tracePt t="14701" x="7904163" y="593725"/>
          <p14:tracePt t="14718" x="7772400" y="554038"/>
          <p14:tracePt t="14735" x="7600950" y="514350"/>
          <p14:tracePt t="14751" x="7418388" y="474663"/>
          <p14:tracePt t="14768" x="7218363" y="446088"/>
          <p14:tracePt t="14785" x="7023100" y="422275"/>
          <p14:tracePt t="14801" x="6840538" y="406400"/>
          <p14:tracePt t="14818" x="6651625" y="382588"/>
          <p14:tracePt t="14835" x="6407150" y="365125"/>
          <p14:tracePt t="14852" x="6297613" y="365125"/>
          <p14:tracePt t="14868" x="6207125" y="377825"/>
          <p14:tracePt t="14885" x="6115050" y="393700"/>
          <p14:tracePt t="14901" x="6022975" y="417513"/>
          <p14:tracePt t="14918" x="5932488" y="446088"/>
          <p14:tracePt t="14935" x="5835650" y="474663"/>
          <p14:tracePt t="14951" x="5765800" y="514350"/>
          <p14:tracePt t="14968" x="5697538" y="560388"/>
          <p14:tracePt t="14985" x="5640388" y="588963"/>
          <p14:tracePt t="15001" x="5600700" y="622300"/>
          <p14:tracePt t="15018" x="5578475" y="639763"/>
          <p14:tracePt t="15035" x="5572125" y="657225"/>
          <p14:tracePt t="15051" x="5561013" y="663575"/>
          <p14:tracePt t="15068" x="5554663" y="674688"/>
          <p14:tracePt t="15107" x="5554663" y="679450"/>
          <p14:tracePt t="15139" x="5554663" y="685800"/>
          <p14:tracePt t="15171" x="5554663" y="692150"/>
          <p14:tracePt t="15171" x="0" y="0"/>
        </p14:tracePtLst>
        <p14:tracePtLst>
          <p14:tracePt t="17145" x="2182813" y="3697288"/>
          <p14:tracePt t="17419" x="2171700" y="3697288"/>
          <p14:tracePt t="17427" x="2136775" y="3721100"/>
          <p14:tracePt t="17435" x="2051050" y="3771900"/>
          <p14:tracePt t="17451" x="2000250" y="3800475"/>
          <p14:tracePt t="17451" x="1931988" y="3840163"/>
          <p14:tracePt t="17468" x="1879600" y="3875088"/>
          <p14:tracePt t="17485" x="1846263" y="3892550"/>
          <p14:tracePt t="17501" x="1822450" y="3903663"/>
          <p14:tracePt t="17518" x="1817688" y="3908425"/>
          <p14:tracePt t="17534" x="1793875" y="3925888"/>
          <p14:tracePt t="17551" x="1749425" y="3954463"/>
          <p14:tracePt t="17568" x="1708150" y="3983038"/>
          <p14:tracePt t="17585" x="1674813" y="4006850"/>
          <p14:tracePt t="17619" x="1668463" y="4011613"/>
          <p14:tracePt t="17651" x="1668463" y="4022725"/>
          <p14:tracePt t="17667" x="1668463" y="4035425"/>
          <p14:tracePt t="17671" x="1674813" y="4035425"/>
          <p14:tracePt t="17684" x="1685925" y="4046538"/>
          <p14:tracePt t="17685" x="1714500" y="4068763"/>
          <p14:tracePt t="17701" x="1749425" y="4092575"/>
          <p14:tracePt t="17718" x="1811338" y="4108450"/>
          <p14:tracePt t="17734" x="1897063" y="4125913"/>
          <p14:tracePt t="17751" x="2011363" y="4132263"/>
          <p14:tracePt t="17768" x="2103438" y="4137025"/>
          <p14:tracePt t="17784" x="2178050" y="4143375"/>
          <p14:tracePt t="17801" x="2263775" y="4149725"/>
          <p14:tracePt t="17818" x="2365375" y="4165600"/>
          <p14:tracePt t="17834" x="2543175" y="4171950"/>
          <p14:tracePt t="17851" x="2697163" y="4171950"/>
          <p14:tracePt t="17868" x="2846388" y="4171950"/>
          <p14:tracePt t="17884" x="2971800" y="4171950"/>
          <p14:tracePt t="17901" x="3092450" y="4165600"/>
          <p14:tracePt t="17918" x="3200400" y="4149725"/>
          <p14:tracePt t="17934" x="3321050" y="4143375"/>
          <p14:tracePt t="17951" x="3400425" y="4137025"/>
          <p14:tracePt t="17968" x="3451225" y="4121150"/>
          <p14:tracePt t="17984" x="3497263" y="4121150"/>
          <p14:tracePt t="18001" x="3560763" y="4121150"/>
          <p14:tracePt t="18018" x="3635375" y="4121150"/>
          <p14:tracePt t="18035" x="3765550" y="4125913"/>
          <p14:tracePt t="18051" x="3857625" y="4137025"/>
          <p14:tracePt t="18068" x="4006850" y="4178300"/>
          <p14:tracePt t="18084" x="4183063" y="4211638"/>
          <p14:tracePt t="18101" x="4354513" y="4257675"/>
          <p14:tracePt t="18118" x="4486275" y="4292600"/>
          <p14:tracePt t="18134" x="4594225" y="4308475"/>
          <p14:tracePt t="18151" x="4668838" y="4337050"/>
          <p14:tracePt t="18168" x="4721225" y="4354513"/>
          <p14:tracePt t="18185" x="4743450" y="4365625"/>
          <p14:tracePt t="18201" x="4778375" y="4378325"/>
          <p14:tracePt t="18218" x="4818063" y="4394200"/>
          <p14:tracePt t="18234" x="4857750" y="4418013"/>
          <p14:tracePt t="18251" x="4897438" y="4429125"/>
          <p14:tracePt t="18268" x="4937125" y="4446588"/>
          <p14:tracePt t="18284" x="4983163" y="4464050"/>
          <p14:tracePt t="18301" x="5029200" y="4479925"/>
          <p14:tracePt t="18318" x="5097463" y="4503738"/>
          <p14:tracePt t="18335" x="5154613" y="4532313"/>
          <p14:tracePt t="18351" x="5189538" y="4549775"/>
          <p14:tracePt t="18368" x="5218113" y="4554538"/>
          <p14:tracePt t="18384" x="5246688" y="4565650"/>
          <p14:tracePt t="18401" x="5268913" y="4578350"/>
          <p14:tracePt t="18418" x="5308600" y="4594225"/>
          <p14:tracePt t="18434" x="5372100" y="4618038"/>
          <p14:tracePt t="18451" x="5411788" y="4635500"/>
          <p14:tracePt t="18468" x="5457825" y="4651375"/>
          <p14:tracePt t="18484" x="5503863" y="4675188"/>
          <p14:tracePt t="18501" x="5572125" y="4708525"/>
          <p14:tracePt t="18518" x="5622925" y="4743450"/>
          <p14:tracePt t="18535" x="5675313" y="4772025"/>
          <p14:tracePt t="18551" x="5703888" y="4794250"/>
          <p14:tracePt t="18568" x="5743575" y="4818063"/>
          <p14:tracePt t="18584" x="5783263" y="4846638"/>
          <p14:tracePt t="18601" x="5846763" y="4886325"/>
          <p14:tracePt t="18618" x="5903913" y="4926013"/>
          <p14:tracePt t="18634" x="6000750" y="4983163"/>
          <p14:tracePt t="18651" x="6040438" y="5006975"/>
          <p14:tracePt t="18668" x="6075363" y="5029200"/>
          <p14:tracePt t="18684" x="6097588" y="5046663"/>
          <p14:tracePt t="18701" x="6121400" y="5064125"/>
          <p14:tracePt t="18718" x="6132513" y="5075238"/>
          <p14:tracePt t="18734" x="6143625" y="5086350"/>
          <p14:tracePt t="18751" x="6172200" y="5108575"/>
          <p14:tracePt t="18768" x="6207125" y="5137150"/>
          <p14:tracePt t="18784" x="6229350" y="5149850"/>
          <p14:tracePt t="18801" x="6251575" y="5172075"/>
          <p14:tracePt t="18818" x="6269038" y="5183188"/>
          <p14:tracePt t="18834" x="6321425" y="5211763"/>
          <p14:tracePt t="18851" x="6361113" y="5229225"/>
          <p14:tracePt t="18868" x="6418263" y="5251450"/>
          <p14:tracePt t="18884" x="6451600" y="5264150"/>
          <p14:tracePt t="18901" x="6492875" y="5280025"/>
          <p14:tracePt t="18918" x="6526213" y="5297488"/>
          <p14:tracePt t="18934" x="6572250" y="5314950"/>
          <p14:tracePt t="18951" x="6611938" y="5332413"/>
          <p14:tracePt t="18968" x="6651625" y="5349875"/>
          <p14:tracePt t="18984" x="6669088" y="5360988"/>
          <p14:tracePt t="19211" x="6669088" y="5365750"/>
          <p14:tracePt t="19219" x="6635750" y="5365750"/>
          <p14:tracePt t="19235" x="6594475" y="5349875"/>
          <p14:tracePt t="19235" x="6480175" y="5321300"/>
          <p14:tracePt t="19251" x="6361113" y="5292725"/>
          <p14:tracePt t="19268" x="6246813" y="5257800"/>
          <p14:tracePt t="19284" x="6143625" y="5240338"/>
          <p14:tracePt t="19301" x="6080125" y="5222875"/>
          <p14:tracePt t="19318" x="6018213" y="5207000"/>
          <p14:tracePt t="19334" x="5954713" y="5183188"/>
          <p14:tracePt t="19351" x="5875338" y="5143500"/>
          <p14:tracePt t="19368" x="5789613" y="5108575"/>
          <p14:tracePt t="19384" x="5749925" y="5086350"/>
          <p14:tracePt t="19401" x="5721350" y="5064125"/>
          <p14:tracePt t="19418" x="5686425" y="5018088"/>
          <p14:tracePt t="19434" x="5583238" y="4835525"/>
          <p14:tracePt t="19451" x="5503863" y="4679950"/>
          <p14:tracePt t="19468" x="5435600" y="4537075"/>
          <p14:tracePt t="19484" x="5372100" y="4394200"/>
          <p14:tracePt t="19501" x="5292725" y="4268788"/>
          <p14:tracePt t="19518" x="5218113" y="4171950"/>
          <p14:tracePt t="19534" x="5172075" y="4125913"/>
          <p14:tracePt t="19551" x="5160963" y="4108450"/>
          <p14:tracePt t="19568" x="5137150" y="4103688"/>
          <p14:tracePt t="19584" x="5108575" y="4092575"/>
          <p14:tracePt t="19601" x="5103813" y="4092575"/>
          <p14:tracePt t="19643" x="5097463" y="4092575"/>
          <p14:tracePt t="19651" x="5086350" y="4092575"/>
          <p14:tracePt t="19668" x="5068888" y="4121150"/>
          <p14:tracePt t="19668" x="5000625" y="4200525"/>
          <p14:tracePt t="19684" x="4921250" y="4314825"/>
          <p14:tracePt t="19701" x="4846638" y="4440238"/>
          <p14:tracePt t="19718" x="4778375" y="4549775"/>
          <p14:tracePt t="19734" x="4732338" y="4600575"/>
          <p14:tracePt t="19751" x="4721225" y="4618038"/>
          <p14:tracePt t="19768" x="4714875" y="4618038"/>
          <p14:tracePt t="19867" x="4714875" y="4611688"/>
          <p14:tracePt t="19875" x="4714875" y="4560888"/>
          <p14:tracePt t="19884" x="4708525" y="4479925"/>
          <p14:tracePt t="19884" x="4686300" y="4321175"/>
          <p14:tracePt t="19901" x="4668838" y="4165600"/>
          <p14:tracePt t="19918" x="4651375" y="4029075"/>
          <p14:tracePt t="19934" x="4622800" y="3925888"/>
          <p14:tracePt t="19951" x="4611688" y="3875088"/>
          <p14:tracePt t="20019" x="4606925" y="3875088"/>
          <p14:tracePt t="20027" x="4589463" y="3914775"/>
          <p14:tracePt t="20035" x="4554538" y="4046538"/>
          <p14:tracePt t="20045" x="4532313" y="4114800"/>
          <p14:tracePt t="20051" x="4492625" y="4257675"/>
          <p14:tracePt t="20068" x="4464050" y="4378325"/>
          <p14:tracePt t="20084" x="4440238" y="4464050"/>
          <p14:tracePt t="20101" x="4429125" y="4525963"/>
          <p14:tracePt t="20118" x="4422775" y="4554538"/>
          <p14:tracePt t="20134" x="4418013" y="4589463"/>
          <p14:tracePt t="20151" x="4411663" y="4611688"/>
          <p14:tracePt t="20168" x="4411663" y="4618038"/>
          <p14:tracePt t="20219" x="4411663" y="4583113"/>
          <p14:tracePt t="20227" x="4435475" y="4503738"/>
          <p14:tracePt t="20235" x="4446588" y="4422775"/>
          <p14:tracePt t="20243" x="4451350" y="4286250"/>
          <p14:tracePt t="20251" x="4468813" y="4165600"/>
          <p14:tracePt t="20268" x="4497388" y="4064000"/>
          <p14:tracePt t="20284" x="4508500" y="3994150"/>
          <p14:tracePt t="20301" x="4514850" y="3965575"/>
          <p14:tracePt t="20371" x="4514850" y="3983038"/>
          <p14:tracePt t="20379" x="4514850" y="4029075"/>
          <p14:tracePt t="20387" x="4514850" y="4108450"/>
          <p14:tracePt t="20395" x="4503738" y="4183063"/>
          <p14:tracePt t="20403" x="4497388" y="4378325"/>
          <p14:tracePt t="20418" x="4479925" y="4554538"/>
          <p14:tracePt t="20434" x="4468813" y="4732338"/>
          <p14:tracePt t="20451" x="4468813" y="4794250"/>
          <p14:tracePt t="20468" x="4468813" y="4829175"/>
          <p14:tracePt t="20539" x="4479925" y="4806950"/>
          <p14:tracePt t="20547" x="4497388" y="4749800"/>
          <p14:tracePt t="20555" x="4521200" y="4675188"/>
          <p14:tracePt t="20563" x="4537075" y="4606925"/>
          <p14:tracePt t="20571" x="4594225" y="4422775"/>
          <p14:tracePt t="20584" x="4640263" y="4240213"/>
          <p14:tracePt t="20601" x="4692650" y="4079875"/>
          <p14:tracePt t="20618" x="4714875" y="3978275"/>
          <p14:tracePt t="20634" x="4714875" y="3932238"/>
          <p14:tracePt t="20651" x="4714875" y="3925888"/>
          <p14:tracePt t="20699" x="4714875" y="3943350"/>
          <p14:tracePt t="20699" x="4692650" y="3983038"/>
          <p14:tracePt t="20715" x="4675188" y="4046538"/>
          <p14:tracePt t="20723" x="4651375" y="4125913"/>
          <p14:tracePt t="20731" x="4629150" y="4217988"/>
          <p14:tracePt t="20739" x="4565650" y="4429125"/>
          <p14:tracePt t="20751" x="4525963" y="4594225"/>
          <p14:tracePt t="20767" x="4508500" y="4692650"/>
          <p14:tracePt t="20784" x="4508500" y="4697413"/>
          <p14:tracePt t="20875" x="4514850" y="4668838"/>
          <p14:tracePt t="20883" x="4543425" y="4594225"/>
          <p14:tracePt t="20891" x="4583113" y="4446588"/>
          <p14:tracePt t="20905" x="4618038" y="4303713"/>
          <p14:tracePt t="20918" x="4640263" y="4194175"/>
          <p14:tracePt t="20934" x="4651375" y="4103688"/>
          <p14:tracePt t="20951" x="4651375" y="4035425"/>
          <p14:tracePt t="20968" x="4646613" y="4011613"/>
          <p14:tracePt t="21027" x="4629150" y="4029075"/>
          <p14:tracePt t="21035" x="4594225" y="4125913"/>
          <p14:tracePt t="21051" x="4572000" y="4183063"/>
          <p14:tracePt t="21051" x="4532313" y="4337050"/>
          <p14:tracePt t="21068" x="4497388" y="4457700"/>
          <p14:tracePt t="21084" x="4479925" y="4560888"/>
          <p14:tracePt t="21101" x="4475163" y="4594225"/>
          <p14:tracePt t="21118" x="4475163" y="4600575"/>
          <p14:tracePt t="21179" x="4475163" y="4594225"/>
          <p14:tracePt t="21194" x="4508500" y="4503738"/>
          <p14:tracePt t="21203" x="4521200" y="4446588"/>
          <p14:tracePt t="21203" x="4543425" y="4371975"/>
          <p14:tracePt t="21218" x="4600575" y="4154488"/>
          <p14:tracePt t="21236" x="4622800" y="4040188"/>
          <p14:tracePt t="21251" x="4629150" y="3954463"/>
          <p14:tracePt t="21267" x="4629150" y="3925888"/>
          <p14:tracePt t="21331" x="4629150" y="3932238"/>
          <p14:tracePt t="21334" x="4611688" y="3960813"/>
          <p14:tracePt t="21351" x="4600575" y="4022725"/>
          <p14:tracePt t="21351" x="4578350" y="4178300"/>
          <p14:tracePt t="21368" x="4565650" y="4337050"/>
          <p14:tracePt t="21384" x="4560888" y="4422775"/>
          <p14:tracePt t="21401" x="4560888" y="4464050"/>
          <p14:tracePt t="21418" x="4560888" y="4468813"/>
          <p14:tracePt t="21531" x="4560888" y="4464050"/>
          <p14:tracePt t="21539" x="4600575" y="4400550"/>
          <p14:tracePt t="21551" x="4640263" y="4308475"/>
          <p14:tracePt t="21555" x="4697413" y="4178300"/>
          <p14:tracePt t="21568" x="4743450" y="4064000"/>
          <p14:tracePt t="21584" x="4794250" y="3960813"/>
          <p14:tracePt t="21601" x="4818063" y="3892550"/>
          <p14:tracePt t="21618" x="4818063" y="3886200"/>
          <p14:tracePt t="21675" x="4818063" y="3908425"/>
          <p14:tracePt t="21683" x="4800600" y="3960813"/>
          <p14:tracePt t="21691" x="4778375" y="4121150"/>
          <p14:tracePt t="21701" x="4754563" y="4297363"/>
          <p14:tracePt t="21717" x="4725988" y="4479925"/>
          <p14:tracePt t="21735" x="4703763" y="4600575"/>
          <p14:tracePt t="21751" x="4692650" y="4646613"/>
          <p14:tracePt t="21768" x="4692650" y="4657725"/>
          <p14:tracePt t="21859" x="4692650" y="4651375"/>
          <p14:tracePt t="21867" x="4703763" y="4606925"/>
          <p14:tracePt t="21877" x="4708525" y="4537075"/>
          <p14:tracePt t="21883" x="4714875" y="4457700"/>
          <p14:tracePt t="21891" x="4732338" y="4303713"/>
          <p14:tracePt t="21901" x="4749800" y="4183063"/>
          <p14:tracePt t="21918" x="4754563" y="4103688"/>
          <p14:tracePt t="21934" x="4754563" y="4046538"/>
          <p14:tracePt t="21951" x="4754563" y="4035425"/>
          <p14:tracePt t="22011" x="4743450" y="4046538"/>
          <p14:tracePt t="22019" x="4714875" y="4121150"/>
          <p14:tracePt t="22035" x="4703763" y="4171950"/>
          <p14:tracePt t="22035" x="4679950" y="4257675"/>
          <p14:tracePt t="22051" x="4664075" y="4303713"/>
          <p14:tracePt t="22068" x="4657725" y="4321175"/>
          <p14:tracePt t="22259" x="0" y="0"/>
        </p14:tracePtLst>
        <p14:tracePtLst>
          <p14:tracePt t="23211" x="1308100" y="3178175"/>
          <p14:tracePt t="23355" x="1314450" y="3171825"/>
          <p14:tracePt t="23371" x="1325563" y="3171825"/>
          <p14:tracePt t="23379" x="1331913" y="3171825"/>
          <p14:tracePt t="23387" x="1354138" y="3171825"/>
          <p14:tracePt t="23403" x="1365250" y="3178175"/>
          <p14:tracePt t="23419" x="1389063" y="3182938"/>
          <p14:tracePt t="23435" x="1406525" y="3194050"/>
          <p14:tracePt t="23467" x="1428750" y="3200400"/>
          <p14:tracePt t="23483" x="1435100" y="3200400"/>
          <p14:tracePt t="23491" x="1457325" y="3211513"/>
          <p14:tracePt t="23501" x="1479550" y="3222625"/>
          <p14:tracePt t="23534" x="1503363" y="3235325"/>
          <p14:tracePt t="23535" x="1543050" y="3246438"/>
          <p14:tracePt t="23551" x="1582738" y="3263900"/>
          <p14:tracePt t="23568" x="1617663" y="3268663"/>
          <p14:tracePt t="23584" x="1646238" y="3275013"/>
          <p14:tracePt t="23601" x="1663700" y="3279775"/>
          <p14:tracePt t="23617" x="1679575" y="3279775"/>
          <p14:tracePt t="23634" x="1725613" y="3292475"/>
          <p14:tracePt t="23651" x="1765300" y="3297238"/>
          <p14:tracePt t="23668" x="1828800" y="3297238"/>
          <p14:tracePt t="23684" x="1897063" y="3297238"/>
          <p14:tracePt t="23701" x="1949450" y="3297238"/>
          <p14:tracePt t="23717" x="2000250" y="3297238"/>
          <p14:tracePt t="23734" x="2039938" y="3297238"/>
          <p14:tracePt t="23751" x="2068513" y="3297238"/>
          <p14:tracePt t="23768" x="2103438" y="3297238"/>
          <p14:tracePt t="23784" x="2132013" y="3297238"/>
          <p14:tracePt t="23801" x="2178050" y="3297238"/>
          <p14:tracePt t="23817" x="2211388" y="3297238"/>
          <p14:tracePt t="23834" x="2268538" y="3303588"/>
          <p14:tracePt t="23851" x="2292350" y="3308350"/>
          <p14:tracePt t="23867" x="2325688" y="3308350"/>
          <p14:tracePt t="23884" x="2360613" y="3314700"/>
          <p14:tracePt t="23901" x="2417763" y="3321050"/>
          <p14:tracePt t="23917" x="2468563" y="3325813"/>
          <p14:tracePt t="23934" x="2520950" y="3332163"/>
          <p14:tracePt t="23951" x="2571750" y="3336925"/>
          <p14:tracePt t="23968" x="2617788" y="3343275"/>
          <p14:tracePt t="23984" x="2674938" y="3349625"/>
          <p14:tracePt t="24002" x="2736850" y="3354388"/>
          <p14:tracePt t="24017" x="2794000" y="3360738"/>
          <p14:tracePt t="24034" x="2828925" y="3365500"/>
          <p14:tracePt t="24050" x="2851150" y="3365500"/>
          <p14:tracePt t="24067" x="2857500" y="3365500"/>
          <p14:tracePt t="24084" x="2863850" y="3365500"/>
          <p14:tracePt t="24101" x="2879725" y="3365500"/>
          <p14:tracePt t="24117" x="2921000" y="3365500"/>
          <p14:tracePt t="24134" x="2954338" y="3365500"/>
          <p14:tracePt t="24151" x="2989263" y="3365500"/>
          <p14:tracePt t="24167" x="3017838" y="3365500"/>
          <p14:tracePt t="24184" x="3046413" y="3365500"/>
          <p14:tracePt t="24201" x="3063875" y="3365500"/>
          <p14:tracePt t="24217" x="3079750" y="3365500"/>
          <p14:tracePt t="24234" x="3103563" y="3365500"/>
          <p14:tracePt t="24251" x="3121025" y="3365500"/>
          <p14:tracePt t="24268" x="3165475" y="3365500"/>
          <p14:tracePt t="24284" x="3228975" y="3378200"/>
          <p14:tracePt t="24301" x="3321050" y="3389313"/>
          <p14:tracePt t="24317" x="3411538" y="3394075"/>
          <p14:tracePt t="24334" x="3532188" y="3411538"/>
          <p14:tracePt t="24351" x="3686175" y="3422650"/>
          <p14:tracePt t="24367" x="3875088" y="3440113"/>
          <p14:tracePt t="24384" x="4075113" y="3457575"/>
          <p14:tracePt t="24401" x="4251325" y="3457575"/>
          <p14:tracePt t="24417" x="4389438" y="3457575"/>
          <p14:tracePt t="24434" x="4549775" y="3446463"/>
          <p14:tracePt t="24451" x="4622800" y="3429000"/>
          <p14:tracePt t="24467" x="4668838" y="3417888"/>
          <p14:tracePt t="24484" x="4692650" y="3411538"/>
          <p14:tracePt t="24501" x="4697413" y="3406775"/>
          <p14:tracePt t="24635" x="4708525" y="3400425"/>
          <p14:tracePt t="24643" x="4714875" y="3394075"/>
          <p14:tracePt t="24651" x="4721225" y="3394075"/>
          <p14:tracePt t="24651" x="4737100" y="3389313"/>
          <p14:tracePt t="24667" x="4749800" y="3382963"/>
          <p14:tracePt t="24684" x="4765675" y="3378200"/>
          <p14:tracePt t="24701" x="4772025" y="3378200"/>
          <p14:tracePt t="24717" x="4794250" y="3365500"/>
          <p14:tracePt t="24734" x="4800600" y="3360738"/>
          <p14:tracePt t="24771" x="4811713" y="3360738"/>
          <p14:tracePt t="24779" x="4818063" y="3354388"/>
          <p14:tracePt t="24784" x="4829175" y="3336925"/>
          <p14:tracePt t="24801" x="4851400" y="3325813"/>
          <p14:tracePt t="24817" x="4868863" y="3303588"/>
          <p14:tracePt t="24834" x="4892675" y="3268663"/>
          <p14:tracePt t="24851" x="4903788" y="3246438"/>
          <p14:tracePt t="24867" x="4908550" y="3228975"/>
          <p14:tracePt t="24884" x="4908550" y="3217863"/>
          <p14:tracePt t="24901" x="4908550" y="3211513"/>
          <p14:tracePt t="24955" x="4908550" y="3206750"/>
          <p14:tracePt t="24971" x="4908550" y="3194050"/>
          <p14:tracePt t="24987" x="4908550" y="3189288"/>
          <p14:tracePt t="25003" x="4908550" y="3182938"/>
          <p14:tracePt t="25011" x="4908550" y="3178175"/>
          <p14:tracePt t="25018" x="4908550" y="3165475"/>
          <p14:tracePt t="25034" x="4903788" y="3160713"/>
          <p14:tracePt t="25034" x="4886325" y="3125788"/>
          <p14:tracePt t="25051" x="4868863" y="3114675"/>
          <p14:tracePt t="25067" x="4864100" y="3103563"/>
          <p14:tracePt t="25084" x="4846638" y="3092450"/>
          <p14:tracePt t="25101" x="4840288" y="3092450"/>
          <p14:tracePt t="25117" x="4835525" y="3092450"/>
          <p14:tracePt t="25134" x="4829175" y="3092450"/>
          <p14:tracePt t="25151" x="4818063" y="3092450"/>
          <p14:tracePt t="25167" x="4806950" y="3092450"/>
          <p14:tracePt t="25184" x="4794250" y="3092450"/>
          <p14:tracePt t="25201" x="4778375" y="3092450"/>
          <p14:tracePt t="25217" x="4749800" y="3103563"/>
          <p14:tracePt t="25234" x="4708525" y="3125788"/>
          <p14:tracePt t="25251" x="4679950" y="3136900"/>
          <p14:tracePt t="25267" x="4668838" y="3149600"/>
          <p14:tracePt t="25285" x="4651375" y="3165475"/>
          <p14:tracePt t="25301" x="4640263" y="3178175"/>
          <p14:tracePt t="25317" x="4622800" y="3200400"/>
          <p14:tracePt t="25334" x="4606925" y="3217863"/>
          <p14:tracePt t="25351" x="4606925" y="3240088"/>
          <p14:tracePt t="25367" x="4594225" y="3263900"/>
          <p14:tracePt t="25384" x="4594225" y="3279775"/>
          <p14:tracePt t="25401" x="4594225" y="3292475"/>
          <p14:tracePt t="25417" x="4594225" y="3308350"/>
          <p14:tracePt t="25434" x="4600575" y="3332163"/>
          <p14:tracePt t="25451" x="4611688" y="3343275"/>
          <p14:tracePt t="25467" x="4618038" y="3360738"/>
          <p14:tracePt t="25484" x="4640263" y="3371850"/>
          <p14:tracePt t="25500" x="4651375" y="3382963"/>
          <p14:tracePt t="25517" x="4657725" y="3389313"/>
          <p14:tracePt t="25534" x="4664075" y="3389313"/>
          <p14:tracePt t="25551" x="4668838" y="3389313"/>
          <p14:tracePt t="25586" x="4679950" y="3394075"/>
          <p14:tracePt t="25602" x="4692650" y="3394075"/>
          <p14:tracePt t="25605" x="4703763" y="3394075"/>
          <p14:tracePt t="25617" x="4714875" y="3382963"/>
          <p14:tracePt t="25634" x="4749800" y="3354388"/>
          <p14:tracePt t="25651" x="4772025" y="3325813"/>
          <p14:tracePt t="25667" x="4794250" y="3292475"/>
          <p14:tracePt t="25684" x="4811713" y="3240088"/>
          <p14:tracePt t="25701" x="4840288" y="3171825"/>
          <p14:tracePt t="25717" x="4851400" y="3092450"/>
          <p14:tracePt t="25734" x="4851400" y="3000375"/>
          <p14:tracePt t="25751" x="4857750" y="2932113"/>
          <p14:tracePt t="25767" x="4864100" y="2874963"/>
          <p14:tracePt t="25784" x="4864100" y="2835275"/>
          <p14:tracePt t="25801" x="4864100" y="2789238"/>
          <p14:tracePt t="25817" x="4857750" y="2749550"/>
          <p14:tracePt t="25834" x="4846638" y="2714625"/>
          <p14:tracePt t="25851" x="4835525" y="2697163"/>
          <p14:tracePt t="25914" x="4829175" y="2697163"/>
          <p14:tracePt t="25931" x="4818063" y="2697163"/>
          <p14:tracePt t="25935" x="4806950" y="2703513"/>
          <p14:tracePt t="25950" x="4783138" y="2714625"/>
          <p14:tracePt t="25951" x="4737100" y="2736850"/>
          <p14:tracePt t="25967" x="4679950" y="2765425"/>
          <p14:tracePt t="25984" x="4629150" y="2789238"/>
          <p14:tracePt t="26001" x="4589463" y="2817813"/>
          <p14:tracePt t="26017" x="4560888" y="2851150"/>
          <p14:tracePt t="26034" x="4532313" y="2921000"/>
          <p14:tracePt t="26051" x="4521200" y="2978150"/>
          <p14:tracePt t="26067" x="4514850" y="3040063"/>
          <p14:tracePt t="26084" x="4514850" y="3103563"/>
          <p14:tracePt t="26101" x="4532313" y="3165475"/>
          <p14:tracePt t="26117" x="4554538" y="3222625"/>
          <p14:tracePt t="26134" x="4572000" y="3268663"/>
          <p14:tracePt t="26151" x="4589463" y="3308350"/>
          <p14:tracePt t="26167" x="4594225" y="3325813"/>
          <p14:tracePt t="26184" x="4606925" y="3343275"/>
          <p14:tracePt t="26201" x="4611688" y="3349625"/>
          <p14:tracePt t="26290" x="4618038" y="3349625"/>
          <p14:tracePt t="26306" x="4629150" y="3336925"/>
          <p14:tracePt t="26314" x="4635500" y="3325813"/>
          <p14:tracePt t="26323" x="4646613" y="3303588"/>
          <p14:tracePt t="26331" x="4657725" y="3286125"/>
          <p14:tracePt t="26334" x="4686300" y="3228975"/>
          <p14:tracePt t="26350" x="4714875" y="3165475"/>
          <p14:tracePt t="26367" x="4743450" y="3079750"/>
          <p14:tracePt t="26384" x="4760913" y="3006725"/>
          <p14:tracePt t="26401" x="4783138" y="2943225"/>
          <p14:tracePt t="26417" x="4789488" y="2897188"/>
          <p14:tracePt t="26434" x="4789488" y="2863850"/>
          <p14:tracePt t="26451" x="4789488" y="2857500"/>
          <p14:tracePt t="26531" x="4789488" y="2863850"/>
          <p14:tracePt t="26539" x="4783138" y="2874963"/>
          <p14:tracePt t="26547" x="4772025" y="2892425"/>
          <p14:tracePt t="26554" x="4754563" y="2908300"/>
          <p14:tracePt t="26562" x="4743450" y="2932113"/>
          <p14:tracePt t="26567" x="4708525" y="2978150"/>
          <p14:tracePt t="26584" x="4679950" y="3022600"/>
          <p14:tracePt t="26601" x="4657725" y="3092450"/>
          <p14:tracePt t="26617" x="4640263" y="3171825"/>
          <p14:tracePt t="26634" x="4640263" y="3292475"/>
          <p14:tracePt t="26651" x="4657725" y="3354388"/>
          <p14:tracePt t="26667" x="4668838" y="3400425"/>
          <p14:tracePt t="26684" x="4686300" y="3435350"/>
          <p14:tracePt t="26701" x="4686300" y="3446463"/>
          <p14:tracePt t="26786" x="4692650" y="3446463"/>
          <p14:tracePt t="26795" x="4703763" y="3435350"/>
          <p14:tracePt t="26802" x="4708525" y="3422650"/>
          <p14:tracePt t="26810" x="4721225" y="3411538"/>
          <p14:tracePt t="26818" x="4749800" y="3371850"/>
          <p14:tracePt t="26834" x="4800600" y="3286125"/>
          <p14:tracePt t="26851" x="4822825" y="3228975"/>
          <p14:tracePt t="26867" x="4851400" y="3171825"/>
          <p14:tracePt t="26884" x="4857750" y="3136900"/>
          <p14:tracePt t="26901" x="4857750" y="3103563"/>
          <p14:tracePt t="26917" x="4857750" y="3086100"/>
          <p14:tracePt t="26994" x="4857750" y="3092450"/>
          <p14:tracePt t="27011" x="4851400" y="3125788"/>
          <p14:tracePt t="27018" x="4851400" y="3217863"/>
          <p14:tracePt t="27034" x="4846638" y="3275013"/>
          <p14:tracePt t="27035" x="4846638" y="3378200"/>
          <p14:tracePt t="27051" x="4846638" y="3446463"/>
          <p14:tracePt t="27067" x="4846638" y="3475038"/>
          <p14:tracePt t="27084" x="4846638" y="3492500"/>
          <p14:tracePt t="27100" x="4846638" y="3497263"/>
          <p14:tracePt t="27117" x="4846638" y="3508375"/>
          <p14:tracePt t="27134" x="4846638" y="3521075"/>
          <p14:tracePt t="27150" x="4846638" y="3532188"/>
          <p14:tracePt t="27167" x="4846638" y="3543300"/>
          <p14:tracePt t="27184" x="4846638" y="3549650"/>
          <p14:tracePt t="27200" x="4840288" y="3554413"/>
          <p14:tracePt t="27355" x="4840288" y="3532188"/>
          <p14:tracePt t="27362" x="4840288" y="3503613"/>
          <p14:tracePt t="27370" x="4840288" y="3475038"/>
          <p14:tracePt t="27378" x="4840288" y="3440113"/>
          <p14:tracePt t="27386" x="4835525" y="3371850"/>
          <p14:tracePt t="27400" x="4822825" y="3308350"/>
          <p14:tracePt t="27417" x="4818063" y="3246438"/>
          <p14:tracePt t="27434" x="4811713" y="3165475"/>
          <p14:tracePt t="27450" x="4806950" y="3136900"/>
          <p14:tracePt t="27467" x="4806950" y="3121025"/>
          <p14:tracePt t="27484" x="4806950" y="3103563"/>
          <p14:tracePt t="27602" x="4800600" y="3108325"/>
          <p14:tracePt t="27611" x="4783138" y="3121025"/>
          <p14:tracePt t="27618" x="4749800" y="3154363"/>
          <p14:tracePt t="27634" x="4725988" y="3178175"/>
          <p14:tracePt t="27635" x="4686300" y="3222625"/>
          <p14:tracePt t="27651" x="4657725" y="3268663"/>
          <p14:tracePt t="27667" x="4646613" y="3297238"/>
          <p14:tracePt t="27684" x="4635500" y="3336925"/>
          <p14:tracePt t="27700" x="4629150" y="3371850"/>
          <p14:tracePt t="27717" x="4629150" y="3394075"/>
          <p14:tracePt t="27734" x="4629150" y="3406775"/>
          <p14:tracePt t="27751" x="4629150" y="3411538"/>
          <p14:tracePt t="27826" x="4629150" y="3417888"/>
          <p14:tracePt t="27834" x="4664075" y="3417888"/>
          <p14:tracePt t="27851" x="4697413" y="3411538"/>
          <p14:tracePt t="27851" x="4765675" y="3382963"/>
          <p14:tracePt t="27867" x="4840288" y="3343275"/>
          <p14:tracePt t="27884" x="4886325" y="3297238"/>
          <p14:tracePt t="27900" x="4921250" y="3257550"/>
          <p14:tracePt t="27917" x="4932363" y="3217863"/>
          <p14:tracePt t="27934" x="4937125" y="3178175"/>
          <p14:tracePt t="27950" x="4937125" y="3136900"/>
          <p14:tracePt t="27967" x="4926013" y="3097213"/>
          <p14:tracePt t="27984" x="4914900" y="3074988"/>
          <p14:tracePt t="28000" x="4908550" y="3068638"/>
          <p14:tracePt t="28106" x="4908550" y="3074988"/>
          <p14:tracePt t="28114" x="4908550" y="3092450"/>
          <p14:tracePt t="28122" x="4892675" y="3121025"/>
          <p14:tracePt t="28130" x="4886325" y="3160713"/>
          <p14:tracePt t="28138" x="4875213" y="3292475"/>
          <p14:tracePt t="28150" x="4864100" y="3429000"/>
          <p14:tracePt t="28167" x="4864100" y="3554413"/>
          <p14:tracePt t="28184" x="4864100" y="3657600"/>
          <p14:tracePt t="28200" x="4868863" y="3708400"/>
          <p14:tracePt t="28217" x="4868863" y="3714750"/>
          <p14:tracePt t="28290" x="4875213" y="3708400"/>
          <p14:tracePt t="28298" x="4875213" y="3692525"/>
          <p14:tracePt t="28306" x="4879975" y="3668713"/>
          <p14:tracePt t="28310" x="4879975" y="3646488"/>
          <p14:tracePt t="28318" x="4886325" y="3565525"/>
          <p14:tracePt t="28334" x="4897438" y="3468688"/>
          <p14:tracePt t="28350" x="4892675" y="3360738"/>
          <p14:tracePt t="28367" x="4886325" y="3251200"/>
          <p14:tracePt t="28384" x="4879975" y="3171825"/>
          <p14:tracePt t="28400" x="4864100" y="3086100"/>
          <p14:tracePt t="28417" x="4851400" y="3022600"/>
          <p14:tracePt t="28434" x="4840288" y="2982913"/>
          <p14:tracePt t="28514" x="4840288" y="2989263"/>
          <p14:tracePt t="28522" x="4835525" y="3022600"/>
          <p14:tracePt t="28534" x="4835525" y="3068638"/>
          <p14:tracePt t="28534" x="4818063" y="3200400"/>
          <p14:tracePt t="28551" x="4794250" y="3354388"/>
          <p14:tracePt t="28567" x="4783138" y="3486150"/>
          <p14:tracePt t="28584" x="4772025" y="3565525"/>
          <p14:tracePt t="28600" x="4772025" y="3606800"/>
          <p14:tracePt t="28617" x="4772025" y="3629025"/>
          <p14:tracePt t="28706" x="4783138" y="3617913"/>
          <p14:tracePt t="28714" x="4789488" y="3589338"/>
          <p14:tracePt t="28727" x="4794250" y="3560763"/>
          <p14:tracePt t="28730" x="4794250" y="3521075"/>
          <p14:tracePt t="28738" x="4806950" y="3435350"/>
          <p14:tracePt t="28750" x="4822825" y="3336925"/>
          <p14:tracePt t="28767" x="4829175" y="3235325"/>
          <p14:tracePt t="28784" x="4835525" y="3154363"/>
          <p14:tracePt t="28800" x="4846638" y="3097213"/>
          <p14:tracePt t="28817" x="4846638" y="3086100"/>
          <p14:tracePt t="28882" x="4846638" y="3103563"/>
          <p14:tracePt t="28890" x="4840288" y="3136900"/>
          <p14:tracePt t="28898" x="4835525" y="3194050"/>
          <p14:tracePt t="28903" x="4822825" y="3325813"/>
          <p14:tracePt t="28917" x="4806950" y="3451225"/>
          <p14:tracePt t="28934" x="4789488" y="3554413"/>
          <p14:tracePt t="28951" x="4789488" y="3594100"/>
          <p14:tracePt t="28967" x="4783138" y="3600450"/>
          <p14:tracePt t="29050" x="4783138" y="3582988"/>
          <p14:tracePt t="29059" x="4794250" y="3554413"/>
          <p14:tracePt t="29068" x="4800600" y="3514725"/>
          <p14:tracePt t="29071" x="4811713" y="3411538"/>
          <p14:tracePt t="29085" x="4822825" y="3286125"/>
          <p14:tracePt t="29101" x="4822825" y="3165475"/>
          <p14:tracePt t="29117" x="4829175" y="3068638"/>
          <p14:tracePt t="29134" x="4829175" y="3006725"/>
          <p14:tracePt t="29151" x="4829175" y="2978150"/>
          <p14:tracePt t="29211" x="4822825" y="2978150"/>
          <p14:tracePt t="29219" x="4811713" y="3051175"/>
          <p14:tracePt t="29235" x="4806950" y="3108325"/>
          <p14:tracePt t="29236" x="4789488" y="3240088"/>
          <p14:tracePt t="29252" x="4783138" y="3354388"/>
          <p14:tracePt t="29268" x="4778375" y="3429000"/>
          <p14:tracePt t="29285" x="4765675" y="3475038"/>
          <p14:tracePt t="29301" x="4765675" y="3503613"/>
          <p14:tracePt t="29411" x="4765675" y="3492500"/>
          <p14:tracePt t="29428" x="4783138" y="3406775"/>
          <p14:tracePt t="29434" x="4800600" y="3303588"/>
          <p14:tracePt t="29444" x="4806950" y="3251200"/>
          <p14:tracePt t="29451" x="4811713" y="3182938"/>
          <p14:tracePt t="29468" x="4818063" y="3149600"/>
          <p14:tracePt t="29531" x="4818063" y="3165475"/>
          <p14:tracePt t="29539" x="4811713" y="3194050"/>
          <p14:tracePt t="29547" x="4811713" y="3257550"/>
          <p14:tracePt t="29555" x="4794250" y="3394075"/>
          <p14:tracePt t="29568" x="4778375" y="3532188"/>
          <p14:tracePt t="29585" x="4765675" y="3611563"/>
          <p14:tracePt t="29601" x="4760913" y="3651250"/>
          <p14:tracePt t="29618" x="4760913" y="3663950"/>
          <p14:tracePt t="29699" x="4760913" y="3646488"/>
          <p14:tracePt t="29707" x="4783138" y="3600450"/>
          <p14:tracePt t="29715" x="4789488" y="3549650"/>
          <p14:tracePt t="29723" x="4818063" y="3440113"/>
          <p14:tracePt t="29735" x="4840288" y="3325813"/>
          <p14:tracePt t="29751" x="4851400" y="3263900"/>
          <p14:tracePt t="29768" x="4851400" y="3246438"/>
          <p14:tracePt t="29827" x="4851400" y="3275013"/>
          <p14:tracePt t="29835" x="4851400" y="3314700"/>
          <p14:tracePt t="29844" x="4846638" y="3371850"/>
          <p14:tracePt t="29851" x="4829175" y="3422650"/>
          <p14:tracePt t="29859" x="4811713" y="3508375"/>
          <p14:tracePt t="29868" x="4806950" y="3536950"/>
          <p14:tracePt t="29885" x="4806950" y="3543300"/>
          <p14:tracePt t="29963" x="4806950" y="3536950"/>
          <p14:tracePt t="29978" x="4806950" y="3525838"/>
          <p14:tracePt t="29979" x="4806950" y="3497263"/>
          <p14:tracePt t="29987" x="4806950" y="3440113"/>
          <p14:tracePt t="30001" x="4811713" y="3389313"/>
          <p14:tracePt t="30018" x="4818063" y="3365500"/>
          <p14:tracePt t="30123" x="4818063" y="3371850"/>
          <p14:tracePt t="30355" x="4806950" y="3371850"/>
          <p14:tracePt t="30363" x="4783138" y="3349625"/>
          <p14:tracePt t="30371" x="4732338" y="3314700"/>
          <p14:tracePt t="30379" x="4668838" y="3279775"/>
          <p14:tracePt t="30387" x="4521200" y="3206750"/>
          <p14:tracePt t="30387" x="0" y="0"/>
        </p14:tracePtLst>
        <p14:tracePtLst>
          <p14:tracePt t="31325" x="1349375" y="2497138"/>
          <p14:tracePt t="31475" x="1354138" y="2497138"/>
          <p14:tracePt t="31529" x="1365250" y="2497138"/>
          <p14:tracePt t="31555" x="1382713" y="2497138"/>
          <p14:tracePt t="31563" x="1417638" y="2497138"/>
          <p14:tracePt t="31571" x="1450975" y="2503488"/>
          <p14:tracePt t="31579" x="1503363" y="2514600"/>
          <p14:tracePt t="31585" x="1600200" y="2520950"/>
          <p14:tracePt t="31601" x="1703388" y="2532063"/>
          <p14:tracePt t="31618" x="1782763" y="2536825"/>
          <p14:tracePt t="31635" x="1857375" y="2549525"/>
          <p14:tracePt t="31652" x="1879600" y="2549525"/>
          <p14:tracePt t="31668" x="1892300" y="2549525"/>
          <p14:tracePt t="31685" x="1903413" y="2554288"/>
          <p14:tracePt t="31701" x="1920875" y="2554288"/>
          <p14:tracePt t="31718" x="1936750" y="2554288"/>
          <p14:tracePt t="31734" x="1971675" y="2560638"/>
          <p14:tracePt t="31751" x="2000250" y="2565400"/>
          <p14:tracePt t="31768" x="2039938" y="2565400"/>
          <p14:tracePt t="31785" x="2074863" y="2571750"/>
          <p14:tracePt t="31801" x="2125663" y="2578100"/>
          <p14:tracePt t="31818" x="2178050" y="2578100"/>
          <p14:tracePt t="31834" x="2228850" y="2578100"/>
          <p14:tracePt t="31851" x="2251075" y="2582863"/>
          <p14:tracePt t="31868" x="2274888" y="2582863"/>
          <p14:tracePt t="31885" x="2314575" y="2582863"/>
          <p14:tracePt t="31901" x="2354263" y="2582863"/>
          <p14:tracePt t="31918" x="2393950" y="2589213"/>
          <p14:tracePt t="31935" x="2435225" y="2589213"/>
          <p14:tracePt t="31951" x="2463800" y="2589213"/>
          <p14:tracePt t="31968" x="2497138" y="2589213"/>
          <p14:tracePt t="31985" x="2525713" y="2589213"/>
          <p14:tracePt t="32001" x="2571750" y="2589213"/>
          <p14:tracePt t="32018" x="2617788" y="2589213"/>
          <p14:tracePt t="32034" x="2686050" y="2589213"/>
          <p14:tracePt t="32051" x="2732088" y="2589213"/>
          <p14:tracePt t="32068" x="2760663" y="2589213"/>
          <p14:tracePt t="32084" x="2800350" y="2589213"/>
          <p14:tracePt t="32101" x="2840038" y="2589213"/>
          <p14:tracePt t="32118" x="2874963" y="2582863"/>
          <p14:tracePt t="32135" x="2921000" y="2582863"/>
          <p14:tracePt t="32151" x="2960688" y="2578100"/>
          <p14:tracePt t="32168" x="2989263" y="2571750"/>
          <p14:tracePt t="32185" x="3017838" y="2571750"/>
          <p14:tracePt t="32201" x="3040063" y="2565400"/>
          <p14:tracePt t="32218" x="3063875" y="2565400"/>
          <p14:tracePt t="32234" x="3114675" y="2565400"/>
          <p14:tracePt t="32251" x="3154363" y="2565400"/>
          <p14:tracePt t="32268" x="3194050" y="2560638"/>
          <p14:tracePt t="32284" x="3222625" y="2560638"/>
          <p14:tracePt t="32301" x="3263900" y="2554288"/>
          <p14:tracePt t="32318" x="3303588" y="2554288"/>
          <p14:tracePt t="32335" x="3349625" y="2554288"/>
          <p14:tracePt t="32351" x="3389313" y="2554288"/>
          <p14:tracePt t="32368" x="3422650" y="2549525"/>
          <p14:tracePt t="32385" x="3451225" y="2549525"/>
          <p14:tracePt t="32401" x="3486150" y="2543175"/>
          <p14:tracePt t="32418" x="3508375" y="2543175"/>
          <p14:tracePt t="32435" x="3554413" y="2536825"/>
          <p14:tracePt t="32451" x="3589338" y="2536825"/>
          <p14:tracePt t="32468" x="3617913" y="2536825"/>
          <p14:tracePt t="32484" x="3651250" y="2536825"/>
          <p14:tracePt t="32501" x="3679825" y="2536825"/>
          <p14:tracePt t="32518" x="3725863" y="2536825"/>
          <p14:tracePt t="32534" x="3778250" y="2532063"/>
          <p14:tracePt t="32551" x="3835400" y="2525713"/>
          <p14:tracePt t="32568" x="3875088" y="2525713"/>
          <p14:tracePt t="32584" x="3914775" y="2520950"/>
          <p14:tracePt t="32601" x="3949700" y="2514600"/>
          <p14:tracePt t="32618" x="3971925" y="2508250"/>
          <p14:tracePt t="32634" x="3994150" y="2503488"/>
          <p14:tracePt t="32651" x="4017963" y="2497138"/>
          <p14:tracePt t="32668" x="4022725" y="2497138"/>
          <p14:tracePt t="32684" x="4029075" y="2497138"/>
          <p14:tracePt t="32701" x="4035425" y="2497138"/>
          <p14:tracePt t="32718" x="4046538" y="2497138"/>
          <p14:tracePt t="32734" x="4064000" y="2497138"/>
          <p14:tracePt t="32751" x="4079875" y="2497138"/>
          <p14:tracePt t="32768" x="4114800" y="2497138"/>
          <p14:tracePt t="32784" x="4154488" y="2497138"/>
          <p14:tracePt t="32801" x="4189413" y="2503488"/>
          <p14:tracePt t="32818" x="4229100" y="2503488"/>
          <p14:tracePt t="32834" x="4286250" y="2514600"/>
          <p14:tracePt t="32851" x="4332288" y="2525713"/>
          <p14:tracePt t="32868" x="4371975" y="2536825"/>
          <p14:tracePt t="32884" x="4406900" y="2543175"/>
          <p14:tracePt t="32901" x="4422775" y="2549525"/>
          <p14:tracePt t="32918" x="4440238" y="2554288"/>
          <p14:tracePt t="32935" x="4464050" y="2554288"/>
          <p14:tracePt t="32951" x="4479925" y="2560638"/>
          <p14:tracePt t="32968" x="4508500" y="2565400"/>
          <p14:tracePt t="32984" x="4521200" y="2565400"/>
          <p14:tracePt t="33001" x="4532313" y="2565400"/>
          <p14:tracePt t="33018" x="4549775" y="2565400"/>
          <p14:tracePt t="33035" x="4572000" y="2565400"/>
          <p14:tracePt t="33051" x="4600575" y="2560638"/>
          <p14:tracePt t="33068" x="4635500" y="2543175"/>
          <p14:tracePt t="33084" x="4668838" y="2525713"/>
          <p14:tracePt t="33101" x="4708525" y="2508250"/>
          <p14:tracePt t="33118" x="4749800" y="2486025"/>
          <p14:tracePt t="33135" x="4789488" y="2457450"/>
          <p14:tracePt t="33151" x="4822825" y="2428875"/>
          <p14:tracePt t="33168" x="4846638" y="2400300"/>
          <p14:tracePt t="33184" x="4857750" y="2365375"/>
          <p14:tracePt t="33201" x="4864100" y="2336800"/>
          <p14:tracePt t="33218" x="4864100" y="2314575"/>
          <p14:tracePt t="33234" x="4864100" y="2292350"/>
          <p14:tracePt t="33251" x="4857750" y="2286000"/>
          <p14:tracePt t="33323" x="4851400" y="2286000"/>
          <p14:tracePt t="33355" x="4846638" y="2286000"/>
          <p14:tracePt t="33363" x="4840288" y="2286000"/>
          <p14:tracePt t="33371" x="4829175" y="2286000"/>
          <p14:tracePt t="33379" x="4806950" y="2286000"/>
          <p14:tracePt t="33387" x="4754563" y="2286000"/>
          <p14:tracePt t="33401" x="4679950" y="2274888"/>
          <p14:tracePt t="33418" x="4629150" y="2274888"/>
          <p14:tracePt t="33434" x="4600575" y="2274888"/>
          <p14:tracePt t="33434" x="4594225" y="2274888"/>
          <p14:tracePt t="33451" x="4589463" y="2274888"/>
          <p14:tracePt t="33468" x="4565650" y="2286000"/>
          <p14:tracePt t="33484" x="4543425" y="2297113"/>
          <p14:tracePt t="33501" x="4497388" y="2325688"/>
          <p14:tracePt t="33518" x="4440238" y="2365375"/>
          <p14:tracePt t="33535" x="4378325" y="2417763"/>
          <p14:tracePt t="33551" x="4332288" y="2468563"/>
          <p14:tracePt t="33568" x="4303713" y="2532063"/>
          <p14:tracePt t="33584" x="4286250" y="2593975"/>
          <p14:tracePt t="33601" x="4286250" y="2663825"/>
          <p14:tracePt t="33618" x="4292600" y="2714625"/>
          <p14:tracePt t="33635" x="4349750" y="2782888"/>
          <p14:tracePt t="33651" x="4389438" y="2811463"/>
          <p14:tracePt t="33668" x="4435475" y="2822575"/>
          <p14:tracePt t="33684" x="4486275" y="2822575"/>
          <p14:tracePt t="33701" x="4565650" y="2822575"/>
          <p14:tracePt t="33718" x="4692650" y="2789238"/>
          <p14:tracePt t="33734" x="4811713" y="2749550"/>
          <p14:tracePt t="33751" x="4954588" y="2674938"/>
          <p14:tracePt t="33768" x="5068888" y="2606675"/>
          <p14:tracePt t="33784" x="5154613" y="2514600"/>
          <p14:tracePt t="33801" x="5194300" y="2439988"/>
          <p14:tracePt t="33818" x="5211763" y="2360613"/>
          <p14:tracePt t="33834" x="5200650" y="2246313"/>
          <p14:tracePt t="33851" x="5172075" y="2193925"/>
          <p14:tracePt t="33868" x="5149850" y="2160588"/>
          <p14:tracePt t="33884" x="5132388" y="2149475"/>
          <p14:tracePt t="33901" x="5108575" y="2136775"/>
          <p14:tracePt t="33918" x="5075238" y="2125663"/>
          <p14:tracePt t="33934" x="5000625" y="2114550"/>
          <p14:tracePt t="33951" x="4897438" y="2097088"/>
          <p14:tracePt t="33968" x="4806950" y="2092325"/>
          <p14:tracePt t="33984" x="4732338" y="2092325"/>
          <p14:tracePt t="34001" x="4657725" y="2092325"/>
          <p14:tracePt t="34018" x="4606925" y="2097088"/>
          <p14:tracePt t="34035" x="4543425" y="2108200"/>
          <p14:tracePt t="34051" x="4508500" y="2114550"/>
          <p14:tracePt t="34068" x="4457700" y="2132013"/>
          <p14:tracePt t="34084" x="4429125" y="2149475"/>
          <p14:tracePt t="34101" x="4389438" y="2171700"/>
          <p14:tracePt t="34118" x="4354513" y="2200275"/>
          <p14:tracePt t="34134" x="4303713" y="2235200"/>
          <p14:tracePt t="34151" x="4268788" y="2257425"/>
          <p14:tracePt t="34168" x="4235450" y="2292350"/>
          <p14:tracePt t="34184" x="4222750" y="2320925"/>
          <p14:tracePt t="34201" x="4206875" y="2354263"/>
          <p14:tracePt t="34217" x="4194175" y="2382838"/>
          <p14:tracePt t="34234" x="4183063" y="2435225"/>
          <p14:tracePt t="34251" x="4183063" y="2457450"/>
          <p14:tracePt t="34268" x="4183063" y="2497138"/>
          <p14:tracePt t="34284" x="4189413" y="2532063"/>
          <p14:tracePt t="34301" x="4194175" y="2565400"/>
          <p14:tracePt t="34318" x="4206875" y="2600325"/>
          <p14:tracePt t="34334" x="4222750" y="2635250"/>
          <p14:tracePt t="34351" x="4240213" y="2668588"/>
          <p14:tracePt t="34368" x="4257675" y="2708275"/>
          <p14:tracePt t="34384" x="4297363" y="2749550"/>
          <p14:tracePt t="34401" x="4325938" y="2778125"/>
          <p14:tracePt t="34401" x="4343400" y="2794000"/>
          <p14:tracePt t="34419" x="4360863" y="2806700"/>
          <p14:tracePt t="34435" x="4418013" y="2835275"/>
          <p14:tracePt t="34451" x="4479925" y="2851150"/>
          <p14:tracePt t="34468" x="4560888" y="2857500"/>
          <p14:tracePt t="34484" x="4651375" y="2857500"/>
          <p14:tracePt t="34501" x="4737100" y="2857500"/>
          <p14:tracePt t="34518" x="4829175" y="2857500"/>
          <p14:tracePt t="34534" x="4932363" y="2846388"/>
          <p14:tracePt t="34551" x="5022850" y="2817813"/>
          <p14:tracePt t="34567" x="5108575" y="2778125"/>
          <p14:tracePt t="34584" x="5194300" y="2725738"/>
          <p14:tracePt t="34601" x="5246688" y="2674938"/>
          <p14:tracePt t="34618" x="5297488" y="2611438"/>
          <p14:tracePt t="34634" x="5360988" y="2503488"/>
          <p14:tracePt t="34651" x="5383213" y="2435225"/>
          <p14:tracePt t="34668" x="5389563" y="2365375"/>
          <p14:tracePt t="34684" x="5389563" y="2314575"/>
          <p14:tracePt t="34701" x="5360988" y="2251075"/>
          <p14:tracePt t="34718" x="5314950" y="2217738"/>
          <p14:tracePt t="34734" x="5257800" y="2189163"/>
          <p14:tracePt t="34751" x="5194300" y="2165350"/>
          <p14:tracePt t="34768" x="5103813" y="2154238"/>
          <p14:tracePt t="34784" x="4983163" y="2154238"/>
          <p14:tracePt t="34801" x="4857750" y="2154238"/>
          <p14:tracePt t="34818" x="4708525" y="2160588"/>
          <p14:tracePt t="34834" x="4521200" y="2178050"/>
          <p14:tracePt t="34851" x="4422775" y="2182813"/>
          <p14:tracePt t="34868" x="4325938" y="2193925"/>
          <p14:tracePt t="34885" x="4264025" y="2200275"/>
          <p14:tracePt t="34901" x="4229100" y="2206625"/>
          <p14:tracePt t="34918" x="4206875" y="2222500"/>
          <p14:tracePt t="34935" x="4183063" y="2246313"/>
          <p14:tracePt t="34951" x="4154488" y="2263775"/>
          <p14:tracePt t="34968" x="4121150" y="2297113"/>
          <p14:tracePt t="34985" x="4079875" y="2336800"/>
          <p14:tracePt t="35001" x="4040188" y="2365375"/>
          <p14:tracePt t="35018" x="4006850" y="2389188"/>
          <p14:tracePt t="35034" x="3983038" y="2406650"/>
          <p14:tracePt t="36107" x="4000500" y="2411413"/>
          <p14:tracePt t="36115" x="4017963" y="2422525"/>
          <p14:tracePt t="36123" x="4040188" y="2439988"/>
          <p14:tracePt t="36131" x="4075113" y="2468563"/>
          <p14:tracePt t="36134" x="4154488" y="2525713"/>
          <p14:tracePt t="36151" x="4246563" y="2582863"/>
          <p14:tracePt t="36168" x="4332288" y="2628900"/>
          <p14:tracePt t="36184" x="4389438" y="2651125"/>
          <p14:tracePt t="36201" x="4418013" y="2668588"/>
          <p14:tracePt t="36218" x="4446588" y="2674938"/>
          <p14:tracePt t="36234" x="4468813" y="2679700"/>
          <p14:tracePt t="36251" x="4492625" y="2686050"/>
          <p14:tracePt t="36268" x="4525963" y="2692400"/>
          <p14:tracePt t="36284" x="4554538" y="2692400"/>
          <p14:tracePt t="36301" x="4589463" y="2697163"/>
          <p14:tracePt t="36317" x="4629150" y="2708275"/>
          <p14:tracePt t="36334" x="4664075" y="2720975"/>
          <p14:tracePt t="36351" x="4697413" y="2725738"/>
          <p14:tracePt t="36368" x="4725988" y="2736850"/>
          <p14:tracePt t="37072" x="0" y="0"/>
        </p14:tracePtLst>
        <p14:tracePtLst>
          <p14:tracePt t="40988" x="4921250" y="4121150"/>
          <p14:tracePt t="40996" x="4914900" y="4121150"/>
          <p14:tracePt t="41012" x="4903788" y="4121150"/>
          <p14:tracePt t="41020" x="4886325" y="4114800"/>
          <p14:tracePt t="41035" x="4851400" y="4103688"/>
          <p14:tracePt t="41052" x="4783138" y="4092575"/>
          <p14:tracePt t="41067" x="4721225" y="4068763"/>
          <p14:tracePt t="41085" x="4703763" y="4068763"/>
          <p14:tracePt t="41102" x="4675188" y="4064000"/>
          <p14:tracePt t="41107" x="4664075" y="4064000"/>
          <p14:tracePt t="41118" x="4646613" y="4064000"/>
          <p14:tracePt t="41139" x="4611688" y="4064000"/>
          <p14:tracePt t="41155" x="4578350" y="4075113"/>
          <p14:tracePt t="41172" x="4514850" y="4079875"/>
          <p14:tracePt t="41187" x="4451350" y="4092575"/>
          <p14:tracePt t="41204" x="4365625" y="4114800"/>
          <p14:tracePt t="41219" x="4286250" y="4121150"/>
          <p14:tracePt t="41235" x="4189413" y="4154488"/>
          <p14:tracePt t="41252" x="4154488" y="4178300"/>
          <p14:tracePt t="41268" x="4121150" y="4211638"/>
          <p14:tracePt t="41285" x="4092575" y="4240213"/>
          <p14:tracePt t="41302" x="4064000" y="4279900"/>
          <p14:tracePt t="41318" x="4046538" y="4337050"/>
          <p14:tracePt t="41335" x="4035425" y="4371975"/>
          <p14:tracePt t="41352" x="4029075" y="4406900"/>
          <p14:tracePt t="41368" x="4029075" y="4435475"/>
          <p14:tracePt t="41385" x="4029075" y="4468813"/>
          <p14:tracePt t="41402" x="4040188" y="4508500"/>
          <p14:tracePt t="41418" x="4064000" y="4537075"/>
          <p14:tracePt t="41435" x="4097338" y="4589463"/>
          <p14:tracePt t="41452" x="4125913" y="4622800"/>
          <p14:tracePt t="41468" x="4160838" y="4651375"/>
          <p14:tracePt t="41485" x="4211638" y="4675188"/>
          <p14:tracePt t="41502" x="4286250" y="4703763"/>
          <p14:tracePt t="41519" x="4406900" y="4732338"/>
          <p14:tracePt t="41535" x="4560888" y="4737100"/>
          <p14:tracePt t="41552" x="4737100" y="4732338"/>
          <p14:tracePt t="41568" x="4897438" y="4692650"/>
          <p14:tracePt t="41585" x="5040313" y="4640263"/>
          <p14:tracePt t="41602" x="5132388" y="4606925"/>
          <p14:tracePt t="41618" x="5183188" y="4578350"/>
          <p14:tracePt t="41635" x="5240338" y="4508500"/>
          <p14:tracePt t="41652" x="5264150" y="4429125"/>
          <p14:tracePt t="41668" x="5286375" y="4349750"/>
          <p14:tracePt t="41685" x="5292725" y="4303713"/>
          <p14:tracePt t="41701" x="5297488" y="4257675"/>
          <p14:tracePt t="41718" x="5297488" y="4211638"/>
          <p14:tracePt t="41735" x="5275263" y="4160838"/>
          <p14:tracePt t="41752" x="5246688" y="4108450"/>
          <p14:tracePt t="41768" x="5211763" y="4068763"/>
          <p14:tracePt t="41785" x="5172075" y="4017963"/>
          <p14:tracePt t="41802" x="5114925" y="3971925"/>
          <p14:tracePt t="41818" x="5086350" y="3943350"/>
          <p14:tracePt t="41835" x="5022850" y="3921125"/>
          <p14:tracePt t="41852" x="4972050" y="3897313"/>
          <p14:tracePt t="41868" x="4908550" y="3879850"/>
          <p14:tracePt t="41885" x="4829175" y="3863975"/>
          <p14:tracePt t="41902" x="4737100" y="3840163"/>
          <p14:tracePt t="41918" x="4635500" y="3829050"/>
          <p14:tracePt t="41935" x="4543425" y="3829050"/>
          <p14:tracePt t="41952" x="4468813" y="3829050"/>
          <p14:tracePt t="41968" x="4411663" y="3840163"/>
          <p14:tracePt t="41985" x="4354513" y="3868738"/>
          <p14:tracePt t="42002" x="4286250" y="3892550"/>
          <p14:tracePt t="42018" x="4217988" y="3937000"/>
          <p14:tracePt t="42035" x="4097338" y="4006850"/>
          <p14:tracePt t="42052" x="4029075" y="4057650"/>
          <p14:tracePt t="42068" x="3983038" y="4108450"/>
          <p14:tracePt t="42085" x="3943350" y="4165600"/>
          <p14:tracePt t="42102" x="3914775" y="4217988"/>
          <p14:tracePt t="42118" x="3886200" y="4279900"/>
          <p14:tracePt t="42135" x="3875088" y="4337050"/>
          <p14:tracePt t="42152" x="3868738" y="4389438"/>
          <p14:tracePt t="42168" x="3863975" y="4422775"/>
          <p14:tracePt t="42185" x="3863975" y="4451350"/>
          <p14:tracePt t="42202" x="3863975" y="4475163"/>
          <p14:tracePt t="42218" x="3875088" y="4508500"/>
          <p14:tracePt t="42235" x="3903663" y="4572000"/>
          <p14:tracePt t="42252" x="3932238" y="4622800"/>
          <p14:tracePt t="42268" x="3971925" y="4675188"/>
          <p14:tracePt t="42285" x="4006850" y="4708525"/>
          <p14:tracePt t="42301" x="4040188" y="4725988"/>
          <p14:tracePt t="42318" x="4075113" y="4743450"/>
          <p14:tracePt t="42335" x="4132263" y="4754563"/>
          <p14:tracePt t="42352" x="4200525" y="4765675"/>
          <p14:tracePt t="42368" x="4332288" y="4765675"/>
          <p14:tracePt t="42385" x="4497388" y="4743450"/>
          <p14:tracePt t="42402" x="4657725" y="4714875"/>
          <p14:tracePt t="42418" x="4783138" y="4708525"/>
          <p14:tracePt t="42435" x="4943475" y="4686300"/>
          <p14:tracePt t="42452" x="5046663" y="4664075"/>
          <p14:tracePt t="42468" x="5149850" y="4611688"/>
          <p14:tracePt t="42485" x="5229225" y="4543425"/>
          <p14:tracePt t="42502" x="5275263" y="4492625"/>
          <p14:tracePt t="42518" x="5303838" y="4451350"/>
          <p14:tracePt t="42535" x="5321300" y="4422775"/>
          <p14:tracePt t="42552" x="5343525" y="4400550"/>
          <p14:tracePt t="42568" x="5354638" y="4378325"/>
          <p14:tracePt t="42585" x="5360988" y="4365625"/>
          <p14:tracePt t="42771" x="5365750" y="4349750"/>
          <p14:tracePt t="42779" x="5372100" y="4325938"/>
          <p14:tracePt t="42787" x="5372100" y="4292600"/>
          <p14:tracePt t="42802" x="5372100" y="4251325"/>
          <p14:tracePt t="42803" x="5372100" y="4183063"/>
          <p14:tracePt t="42818" x="5365750" y="4114800"/>
          <p14:tracePt t="42835" x="5337175" y="3971925"/>
          <p14:tracePt t="42852" x="5292725" y="3840163"/>
          <p14:tracePt t="42868" x="5229225" y="3703638"/>
          <p14:tracePt t="42885" x="5160963" y="3578225"/>
          <p14:tracePt t="42902" x="5097463" y="3479800"/>
          <p14:tracePt t="42918" x="5051425" y="3411538"/>
          <p14:tracePt t="42935" x="5011738" y="3354388"/>
          <p14:tracePt t="42952" x="4989513" y="3321050"/>
          <p14:tracePt t="42968" x="4965700" y="3292475"/>
          <p14:tracePt t="42985" x="4949825" y="3275013"/>
          <p14:tracePt t="43001" x="4926013" y="3257550"/>
          <p14:tracePt t="43018" x="4886325" y="3235325"/>
          <p14:tracePt t="43035" x="4800600" y="3171825"/>
          <p14:tracePt t="43052" x="4725988" y="3125788"/>
          <p14:tracePt t="43068" x="4657725" y="3086100"/>
          <p14:tracePt t="43085" x="4589463" y="3068638"/>
          <p14:tracePt t="43101" x="4537075" y="3057525"/>
          <p14:tracePt t="43118" x="4486275" y="3057525"/>
          <p14:tracePt t="43135" x="4422775" y="3063875"/>
          <p14:tracePt t="43152" x="4343400" y="3103563"/>
          <p14:tracePt t="43168" x="4257675" y="3160713"/>
          <p14:tracePt t="43185" x="4171950" y="3246438"/>
          <p14:tracePt t="43201" x="4097338" y="3336925"/>
          <p14:tracePt t="43218" x="4046538" y="3422650"/>
          <p14:tracePt t="43235" x="4006850" y="3549650"/>
          <p14:tracePt t="43252" x="4000500" y="3640138"/>
          <p14:tracePt t="43268" x="4006850" y="3721100"/>
          <p14:tracePt t="43285" x="4029075" y="3794125"/>
          <p14:tracePt t="43301" x="4064000" y="3863975"/>
          <p14:tracePt t="43318" x="4108450" y="3943350"/>
          <p14:tracePt t="43336" x="4154488" y="4000500"/>
          <p14:tracePt t="43351" x="4211638" y="4046538"/>
          <p14:tracePt t="43368" x="4257675" y="4068763"/>
          <p14:tracePt t="43385" x="4308475" y="4075113"/>
          <p14:tracePt t="43401" x="4371975" y="4075113"/>
          <p14:tracePt t="43418" x="4451350" y="4051300"/>
          <p14:tracePt t="43435" x="4594225" y="3989388"/>
          <p14:tracePt t="43451" x="4697413" y="3937000"/>
          <p14:tracePt t="43468" x="4806950" y="3875088"/>
          <p14:tracePt t="43485" x="4892675" y="3822700"/>
          <p14:tracePt t="43502" x="4943475" y="3783013"/>
          <p14:tracePt t="43518" x="4965700" y="3760788"/>
          <p14:tracePt t="43535" x="4965700" y="3749675"/>
          <p14:tracePt t="43552" x="4972050" y="3743325"/>
          <p14:tracePt t="43683" x="4972050" y="3754438"/>
          <p14:tracePt t="43691" x="4960938" y="3765550"/>
          <p14:tracePt t="43701" x="4949825" y="3800475"/>
          <p14:tracePt t="43702" x="4908550" y="3903663"/>
          <p14:tracePt t="43718" x="4846638" y="4035425"/>
          <p14:tracePt t="43735" x="4794250" y="4171950"/>
          <p14:tracePt t="43751" x="4737100" y="4286250"/>
          <p14:tracePt t="43768" x="4692650" y="4354513"/>
          <p14:tracePt t="43785" x="4686300" y="4360863"/>
          <p14:tracePt t="43843" x="4679950" y="4360863"/>
          <p14:tracePt t="43851" x="4675188" y="4349750"/>
          <p14:tracePt t="43859" x="4664075" y="4297363"/>
          <p14:tracePt t="43868" x="4651375" y="4251325"/>
          <p14:tracePt t="43885" x="4646613" y="4229100"/>
          <p14:tracePt t="43902" x="4646613" y="4200525"/>
          <p14:tracePt t="43918" x="4646613" y="4178300"/>
          <p14:tracePt t="43935" x="4646613" y="4143375"/>
          <p14:tracePt t="43951" x="4640263" y="4125913"/>
          <p14:tracePt t="43968" x="4640263" y="4114800"/>
          <p14:tracePt t="43985" x="4629150" y="4108450"/>
          <p14:tracePt t="44001" x="4618038" y="4092575"/>
          <p14:tracePt t="44018" x="4583113" y="4068763"/>
          <p14:tracePt t="44035" x="4532313" y="4029075"/>
          <p14:tracePt t="44052" x="4503738" y="4022725"/>
          <p14:tracePt t="44068" x="4497388" y="4022725"/>
          <p14:tracePt t="44085" x="4475163" y="4022725"/>
          <p14:tracePt t="44102" x="4457700" y="4022725"/>
          <p14:tracePt t="44118" x="4422775" y="4040188"/>
          <p14:tracePt t="44135" x="4365625" y="4079875"/>
          <p14:tracePt t="44151" x="4292600" y="4149725"/>
          <p14:tracePt t="44168" x="4235450" y="4217988"/>
          <p14:tracePt t="44185" x="4194175" y="4275138"/>
          <p14:tracePt t="44201" x="4171950" y="4314825"/>
          <p14:tracePt t="44218" x="4165600" y="4354513"/>
          <p14:tracePt t="44235" x="4154488" y="4422775"/>
          <p14:tracePt t="44251" x="4154488" y="4468813"/>
          <p14:tracePt t="44268" x="4160838" y="4521200"/>
          <p14:tracePt t="44285" x="4171950" y="4560888"/>
          <p14:tracePt t="44301" x="4183063" y="4589463"/>
          <p14:tracePt t="44318" x="4200525" y="4611688"/>
          <p14:tracePt t="44335" x="4211638" y="4622800"/>
          <p14:tracePt t="44351" x="4222750" y="4635500"/>
          <p14:tracePt t="44367" x="4251325" y="4657725"/>
          <p14:tracePt t="44384" x="4303713" y="4675188"/>
          <p14:tracePt t="44401" x="4406900" y="4679950"/>
          <p14:tracePt t="44418" x="4532313" y="4668838"/>
          <p14:tracePt t="44435" x="4732338" y="4635500"/>
          <p14:tracePt t="44451" x="4875213" y="4594225"/>
          <p14:tracePt t="44468" x="5022850" y="4543425"/>
          <p14:tracePt t="44485" x="5149850" y="4497388"/>
          <p14:tracePt t="44501" x="5222875" y="4451350"/>
          <p14:tracePt t="44518" x="5257800" y="4406900"/>
          <p14:tracePt t="44535" x="5280025" y="4360863"/>
          <p14:tracePt t="44552" x="5297488" y="4303713"/>
          <p14:tracePt t="44569" x="5303838" y="4268788"/>
          <p14:tracePt t="44585" x="5303838" y="4235450"/>
          <p14:tracePt t="44602" x="5297488" y="4189413"/>
          <p14:tracePt t="44618" x="5268913" y="4143375"/>
          <p14:tracePt t="44635" x="5189538" y="4035425"/>
          <p14:tracePt t="44651" x="5121275" y="3965575"/>
          <p14:tracePt t="44668" x="5040313" y="3897313"/>
          <p14:tracePt t="44685" x="4949825" y="3846513"/>
          <p14:tracePt t="44701" x="4857750" y="3811588"/>
          <p14:tracePt t="44718" x="4743450" y="3789363"/>
          <p14:tracePt t="44735" x="4622800" y="3760788"/>
          <p14:tracePt t="44751" x="4486275" y="3736975"/>
          <p14:tracePt t="44768" x="4360863" y="3732213"/>
          <p14:tracePt t="44785" x="4240213" y="3721100"/>
          <p14:tracePt t="44801" x="4160838" y="3721100"/>
          <p14:tracePt t="44818" x="4092575" y="3749675"/>
          <p14:tracePt t="44835" x="4000500" y="3811588"/>
          <p14:tracePt t="44851" x="3937000" y="3857625"/>
          <p14:tracePt t="44868" x="3892550" y="3908425"/>
          <p14:tracePt t="44885" x="3857625" y="3978275"/>
          <p14:tracePt t="44901" x="3840163" y="4068763"/>
          <p14:tracePt t="44918" x="3840163" y="4178300"/>
          <p14:tracePt t="44935" x="3840163" y="4275138"/>
          <p14:tracePt t="44951" x="3863975" y="4371975"/>
          <p14:tracePt t="44968" x="3886200" y="4435475"/>
          <p14:tracePt t="44985" x="3914775" y="4492625"/>
          <p14:tracePt t="45001" x="3954463" y="4554538"/>
          <p14:tracePt t="45018" x="3989388" y="4594225"/>
          <p14:tracePt t="45035" x="4068763" y="4668838"/>
          <p14:tracePt t="45052" x="4137025" y="4708525"/>
          <p14:tracePt t="45068" x="4246563" y="4743450"/>
          <p14:tracePt t="45085" x="4360863" y="4765675"/>
          <p14:tracePt t="45101" x="4475163" y="4778375"/>
          <p14:tracePt t="45118" x="4583113" y="4778375"/>
          <p14:tracePt t="45135" x="4703763" y="4760913"/>
          <p14:tracePt t="45152" x="4835525" y="4721225"/>
          <p14:tracePt t="45168" x="4965700" y="4675188"/>
          <p14:tracePt t="45185" x="5092700" y="4611688"/>
          <p14:tracePt t="45201" x="5200650" y="4543425"/>
          <p14:tracePt t="45218" x="5264150" y="4479925"/>
          <p14:tracePt t="45235" x="5308600" y="4394200"/>
          <p14:tracePt t="45252" x="5314950" y="4354513"/>
          <p14:tracePt t="45268" x="5321300" y="4308475"/>
          <p14:tracePt t="45285" x="5321300" y="4264025"/>
          <p14:tracePt t="45301" x="5303838" y="4222750"/>
          <p14:tracePt t="45318" x="5280025" y="4183063"/>
          <p14:tracePt t="45335" x="5246688" y="4132263"/>
          <p14:tracePt t="45351" x="5218113" y="4086225"/>
          <p14:tracePt t="45368" x="5194300" y="4064000"/>
          <p14:tracePt t="45385" x="5178425" y="4040188"/>
          <p14:tracePt t="45401" x="5149850" y="4022725"/>
          <p14:tracePt t="45418" x="5126038" y="4011613"/>
          <p14:tracePt t="45435" x="5068888" y="4006850"/>
          <p14:tracePt t="45452" x="5000625" y="4006850"/>
          <p14:tracePt t="45468" x="4903788" y="3994150"/>
          <p14:tracePt t="45485" x="4760913" y="3989388"/>
          <p14:tracePt t="45501" x="4618038" y="3989388"/>
          <p14:tracePt t="45518" x="4492625" y="3989388"/>
          <p14:tracePt t="45535" x="4406900" y="4006850"/>
          <p14:tracePt t="45552" x="4349750" y="4029075"/>
          <p14:tracePt t="45568" x="4308475" y="4051300"/>
          <p14:tracePt t="45585" x="4275138" y="4075113"/>
          <p14:tracePt t="45601" x="4246563" y="4108450"/>
          <p14:tracePt t="45618" x="4217988" y="4149725"/>
          <p14:tracePt t="45635" x="4183063" y="4229100"/>
          <p14:tracePt t="45652" x="4165600" y="4275138"/>
          <p14:tracePt t="45668" x="4154488" y="4332288"/>
          <p14:tracePt t="45685" x="4149725" y="4389438"/>
          <p14:tracePt t="45701" x="4149725" y="4457700"/>
          <p14:tracePt t="45718" x="4160838" y="4525963"/>
          <p14:tracePt t="45735" x="4171950" y="4572000"/>
          <p14:tracePt t="45751" x="4189413" y="4611688"/>
          <p14:tracePt t="45768" x="4194175" y="4635500"/>
          <p14:tracePt t="45785" x="4211638" y="4651375"/>
          <p14:tracePt t="45801" x="4222750" y="4664075"/>
          <p14:tracePt t="45818" x="4235450" y="4668838"/>
          <p14:tracePt t="45835" x="4251325" y="4679950"/>
          <p14:tracePt t="45851" x="4279900" y="4697413"/>
          <p14:tracePt t="45868" x="4325938" y="4708525"/>
          <p14:tracePt t="45885" x="4371975" y="4721225"/>
          <p14:tracePt t="45901" x="4406900" y="4725988"/>
          <p14:tracePt t="45918" x="4435475" y="4725988"/>
          <p14:tracePt t="45935" x="4468813" y="4725988"/>
          <p14:tracePt t="45951" x="4503738" y="4725988"/>
          <p14:tracePt t="45968" x="4537075" y="4721225"/>
          <p14:tracePt t="45985" x="4554538" y="4714875"/>
          <p14:tracePt t="46001" x="4583113" y="4708525"/>
          <p14:tracePt t="46018" x="4611688" y="4708525"/>
          <p14:tracePt t="46035" x="4668838" y="4708525"/>
          <p14:tracePt t="46051" x="4703763" y="4708525"/>
          <p14:tracePt t="46068" x="4749800" y="4708525"/>
          <p14:tracePt t="46085" x="4806950" y="4708525"/>
          <p14:tracePt t="46101" x="4892675" y="4703763"/>
          <p14:tracePt t="46118" x="4972050" y="4697413"/>
          <p14:tracePt t="46135" x="5035550" y="4679950"/>
          <p14:tracePt t="46151" x="5092700" y="4664075"/>
          <p14:tracePt t="46168" x="5132388" y="4635500"/>
          <p14:tracePt t="46185" x="5165725" y="4606925"/>
          <p14:tracePt t="46201" x="5183188" y="4578350"/>
          <p14:tracePt t="46218" x="5200650" y="4565650"/>
          <p14:tracePt t="46235" x="5200650" y="4560888"/>
          <p14:tracePt t="46315" x="5207000" y="4554538"/>
          <p14:tracePt t="46387" x="5207000" y="4543425"/>
          <p14:tracePt t="46403" x="5207000" y="4537075"/>
          <p14:tracePt t="46483" x="5207000" y="4525963"/>
          <p14:tracePt t="46494" x="5207000" y="4521200"/>
          <p14:tracePt t="46511" x="5207000" y="4514850"/>
          <p14:tracePt t="46512" x="5207000" y="4508500"/>
          <p14:tracePt t="46518" x="5207000" y="4503738"/>
          <p14:tracePt t="46535" x="5207000" y="4497388"/>
          <p14:tracePt t="46552" x="5207000" y="4486275"/>
          <p14:tracePt t="46569" x="5200650" y="4457700"/>
          <p14:tracePt t="46586" x="5194300" y="4435475"/>
          <p14:tracePt t="46602" x="5178425" y="4400550"/>
          <p14:tracePt t="46619" x="5160963" y="4371975"/>
          <p14:tracePt t="46636" x="5149850" y="4332288"/>
          <p14:tracePt t="46652" x="5143500" y="4321175"/>
          <p14:tracePt t="46669" x="5137150" y="4314825"/>
          <p14:tracePt t="46685" x="5121275" y="4292600"/>
          <p14:tracePt t="46702" x="5097463" y="4264025"/>
          <p14:tracePt t="46719" x="5080000" y="4240213"/>
          <p14:tracePt t="46736" x="5064125" y="4222750"/>
          <p14:tracePt t="46752" x="5057775" y="4217988"/>
          <p14:tracePt t="46788" x="5051425" y="4211638"/>
          <p14:tracePt t="46804" x="5046663" y="4206875"/>
          <p14:tracePt t="46804" x="5046663" y="4200525"/>
          <p14:tracePt t="46836" x="5035550" y="4189413"/>
          <p14:tracePt t="46837" x="5022850" y="4178300"/>
          <p14:tracePt t="46852" x="5011738" y="4171950"/>
          <p14:tracePt t="46869" x="5000625" y="4165600"/>
          <p14:tracePt t="46886" x="4978400" y="4154488"/>
          <p14:tracePt t="46902" x="4932363" y="4137025"/>
          <p14:tracePt t="46919" x="4857750" y="4108450"/>
          <p14:tracePt t="46936" x="4765675" y="4079875"/>
          <p14:tracePt t="46952" x="4703763" y="4064000"/>
          <p14:tracePt t="46969" x="4664075" y="4057650"/>
          <p14:tracePt t="46986" x="4646613" y="4051300"/>
          <p14:tracePt t="47002" x="4635500" y="4051300"/>
          <p14:tracePt t="47019" x="4629150" y="4046538"/>
          <p14:tracePt t="47212" x="4622800" y="4046538"/>
          <p14:tracePt t="47212" x="0" y="0"/>
        </p14:tracePtLst>
        <p14:tracePtLst>
          <p14:tracePt t="49233" x="3475038" y="2954338"/>
          <p14:tracePt t="49332" x="3479800" y="2949575"/>
          <p14:tracePt t="49340" x="3486150" y="2949575"/>
          <p14:tracePt t="49348" x="3503613" y="2949575"/>
          <p14:tracePt t="49356" x="3521075" y="2949575"/>
          <p14:tracePt t="49369" x="3549650" y="2949575"/>
          <p14:tracePt t="49369" x="3646488" y="2949575"/>
          <p14:tracePt t="49385" x="3794125" y="2943225"/>
          <p14:tracePt t="49402" x="3978275" y="2932113"/>
          <p14:tracePt t="49418" x="4171950" y="2925763"/>
          <p14:tracePt t="49435" x="4337050" y="2925763"/>
          <p14:tracePt t="49451" x="4497388" y="2908300"/>
          <p14:tracePt t="49468" x="4549775" y="2897188"/>
          <p14:tracePt t="49485" x="4578350" y="2892425"/>
          <p14:tracePt t="49502" x="4589463" y="2892425"/>
          <p14:tracePt t="49588" x="4606925" y="2892425"/>
          <p14:tracePt t="49596" x="4622800" y="2892425"/>
          <p14:tracePt t="49604" x="4651375" y="2892425"/>
          <p14:tracePt t="49619" x="4679950" y="2892425"/>
          <p14:tracePt t="49620" x="4732338" y="2897188"/>
          <p14:tracePt t="49636" x="4811713" y="2897188"/>
          <p14:tracePt t="49652" x="4846638" y="2897188"/>
          <p14:tracePt t="49669" x="4851400" y="2897188"/>
          <p14:tracePt t="49748" x="4846638" y="2908300"/>
          <p14:tracePt t="49756" x="4829175" y="2921000"/>
          <p14:tracePt t="49764" x="4800600" y="2932113"/>
          <p14:tracePt t="49772" x="4754563" y="2943225"/>
          <p14:tracePt t="49780" x="4703763" y="2965450"/>
          <p14:tracePt t="49788" x="4565650" y="3006725"/>
          <p14:tracePt t="49802" x="4394200" y="3046413"/>
          <p14:tracePt t="49819" x="4217988" y="3068638"/>
          <p14:tracePt t="49835" x="4125913" y="3086100"/>
          <p14:tracePt t="50190" x="0" y="0"/>
        </p14:tracePtLst>
        <p14:tracePtLst>
          <p14:tracePt t="51132" x="4714875" y="4000500"/>
          <p14:tracePt t="51148" x="4708525" y="4000500"/>
          <p14:tracePt t="51164" x="4692650" y="3994150"/>
          <p14:tracePt t="51172" x="4686300" y="3994150"/>
          <p14:tracePt t="51180" x="4679950" y="3994150"/>
          <p14:tracePt t="51188" x="4646613" y="3994150"/>
          <p14:tracePt t="51204" x="4600575" y="4006850"/>
          <p14:tracePt t="51219" x="4537075" y="4017963"/>
          <p14:tracePt t="51235" x="4440238" y="4035425"/>
          <p14:tracePt t="51252" x="4389438" y="4040188"/>
          <p14:tracePt t="51269" x="4360863" y="4051300"/>
          <p14:tracePt t="51285" x="4337050" y="4064000"/>
          <p14:tracePt t="51302" x="4321175" y="4079875"/>
          <p14:tracePt t="51319" x="4303713" y="4097338"/>
          <p14:tracePt t="51335" x="4279900" y="4132263"/>
          <p14:tracePt t="51352" x="4264025" y="4165600"/>
          <p14:tracePt t="51369" x="4240213" y="4211638"/>
          <p14:tracePt t="51386" x="4222750" y="4257675"/>
          <p14:tracePt t="51402" x="4211638" y="4314825"/>
          <p14:tracePt t="51419" x="4206875" y="4365625"/>
          <p14:tracePt t="51435" x="4206875" y="4429125"/>
          <p14:tracePt t="51452" x="4206875" y="4475163"/>
          <p14:tracePt t="51469" x="4217988" y="4514850"/>
          <p14:tracePt t="51485" x="4246563" y="4554538"/>
          <p14:tracePt t="51502" x="4279900" y="4594225"/>
          <p14:tracePt t="51519" x="4332288" y="4635500"/>
          <p14:tracePt t="51535" x="4371975" y="4664075"/>
          <p14:tracePt t="51552" x="4418013" y="4679950"/>
          <p14:tracePt t="51569" x="4492625" y="4686300"/>
          <p14:tracePt t="51585" x="4600575" y="4686300"/>
          <p14:tracePt t="51602" x="4708525" y="4664075"/>
          <p14:tracePt t="51619" x="4822825" y="4640263"/>
          <p14:tracePt t="51635" x="4965700" y="4594225"/>
          <p14:tracePt t="51652" x="5064125" y="4560888"/>
          <p14:tracePt t="51669" x="5149850" y="4503738"/>
          <p14:tracePt t="51685" x="5211763" y="4429125"/>
          <p14:tracePt t="51702" x="5257800" y="4360863"/>
          <p14:tracePt t="51719" x="5257800" y="4325938"/>
          <p14:tracePt t="51735" x="5257800" y="4292600"/>
          <p14:tracePt t="51752" x="5251450" y="4246563"/>
          <p14:tracePt t="51768" x="5229225" y="4200525"/>
          <p14:tracePt t="51785" x="5218113" y="4189413"/>
          <p14:tracePt t="51940" x="5211763" y="4189413"/>
          <p14:tracePt t="51948" x="5211763" y="4194175"/>
          <p14:tracePt t="51964" x="5211763" y="4206875"/>
          <p14:tracePt t="51980" x="5207000" y="4211638"/>
          <p14:tracePt t="52004" x="5207000" y="4217988"/>
          <p14:tracePt t="52018" x="5207000" y="4222750"/>
          <p14:tracePt t="52140" x="5200650" y="4222750"/>
          <p14:tracePt t="52148" x="5189538" y="4200525"/>
          <p14:tracePt t="52156" x="5165725" y="4178300"/>
          <p14:tracePt t="52164" x="5149850" y="4149725"/>
          <p14:tracePt t="52169" x="5114925" y="4097338"/>
          <p14:tracePt t="52185" x="5092700" y="4075113"/>
          <p14:tracePt t="52202" x="5086350" y="4057650"/>
          <p14:tracePt t="52284" x="5080000" y="4051300"/>
          <p14:tracePt t="52300" x="5080000" y="4040188"/>
          <p14:tracePt t="52308" x="5080000" y="4022725"/>
          <p14:tracePt t="52316" x="5080000" y="4017963"/>
          <p14:tracePt t="52335" x="5080000" y="3989388"/>
          <p14:tracePt t="52336" x="5080000" y="3954463"/>
          <p14:tracePt t="52352" x="5092700" y="3914775"/>
          <p14:tracePt t="52369" x="5097463" y="3875088"/>
          <p14:tracePt t="52385" x="5103813" y="3846513"/>
          <p14:tracePt t="52402" x="5108575" y="3811588"/>
          <p14:tracePt t="52419" x="5114925" y="3783013"/>
          <p14:tracePt t="52435" x="5121275" y="3732213"/>
          <p14:tracePt t="52452" x="5126038" y="3703638"/>
          <p14:tracePt t="52469" x="5126038" y="3668713"/>
          <p14:tracePt t="52485" x="5126038" y="3646488"/>
          <p14:tracePt t="52502" x="5121275" y="3611563"/>
          <p14:tracePt t="52519" x="5108575" y="3589338"/>
          <p14:tracePt t="52535" x="5092700" y="3565525"/>
          <p14:tracePt t="52552" x="5075238" y="3543300"/>
          <p14:tracePt t="52569" x="5057775" y="3514725"/>
          <p14:tracePt t="52585" x="5022850" y="3479800"/>
          <p14:tracePt t="52602" x="4989513" y="3446463"/>
          <p14:tracePt t="52619" x="4949825" y="3417888"/>
          <p14:tracePt t="52635" x="4879975" y="3378200"/>
          <p14:tracePt t="52652" x="4835525" y="3343275"/>
          <p14:tracePt t="52669" x="4783138" y="3321050"/>
          <p14:tracePt t="52685" x="4737100" y="3297238"/>
          <p14:tracePt t="52702" x="4703763" y="3286125"/>
          <p14:tracePt t="52719" x="4679950" y="3275013"/>
          <p14:tracePt t="52735" x="4646613" y="3268663"/>
          <p14:tracePt t="52752" x="4606925" y="3263900"/>
          <p14:tracePt t="52769" x="4578350" y="3263900"/>
          <p14:tracePt t="52785" x="4537075" y="3263900"/>
          <p14:tracePt t="52802" x="4492625" y="3268663"/>
          <p14:tracePt t="52819" x="4435475" y="3297238"/>
          <p14:tracePt t="52835" x="4365625" y="3336925"/>
          <p14:tracePt t="52852" x="4321175" y="3365500"/>
          <p14:tracePt t="52869" x="4292600" y="3400425"/>
          <p14:tracePt t="52885" x="4275138" y="3457575"/>
          <p14:tracePt t="52902" x="4268788" y="3525838"/>
          <p14:tracePt t="52918" x="4279900" y="3617913"/>
          <p14:tracePt t="52935" x="4297363" y="3686175"/>
          <p14:tracePt t="52952" x="4321175" y="3725863"/>
          <p14:tracePt t="52969" x="4337050" y="3743325"/>
          <p14:tracePt t="52985" x="4349750" y="3754438"/>
          <p14:tracePt t="53002" x="4371975" y="3771900"/>
          <p14:tracePt t="53019" x="4418013" y="3789363"/>
          <p14:tracePt t="53035" x="4525963" y="3794125"/>
          <p14:tracePt t="53052" x="4646613" y="3794125"/>
          <p14:tracePt t="53069" x="4765675" y="3783013"/>
          <p14:tracePt t="53085" x="4892675" y="3765550"/>
          <p14:tracePt t="53102" x="4994275" y="3736975"/>
          <p14:tracePt t="53118" x="5080000" y="3721100"/>
          <p14:tracePt t="53135" x="5114925" y="3692525"/>
          <p14:tracePt t="53152" x="5132388" y="3668713"/>
          <p14:tracePt t="53169" x="5132388" y="3646488"/>
          <p14:tracePt t="53186" x="5132388" y="3622675"/>
          <p14:tracePt t="53202" x="5137150" y="3611563"/>
          <p14:tracePt t="53218" x="5137150" y="3606800"/>
          <p14:tracePt t="53396" x="5143500" y="3606800"/>
          <p14:tracePt t="53404" x="5149850" y="3594100"/>
          <p14:tracePt t="53412" x="5160963" y="3578225"/>
          <p14:tracePt t="53419" x="5183188" y="3536950"/>
          <p14:tracePt t="53435" x="5240338" y="3446463"/>
          <p14:tracePt t="53452" x="5292725" y="3365500"/>
          <p14:tracePt t="53469" x="5349875" y="3268663"/>
          <p14:tracePt t="53485" x="5394325" y="3165475"/>
          <p14:tracePt t="53502" x="5435600" y="3063875"/>
          <p14:tracePt t="53519" x="5464175" y="2949575"/>
          <p14:tracePt t="53535" x="5468938" y="2851150"/>
          <p14:tracePt t="53552" x="5480050" y="2760663"/>
          <p14:tracePt t="53569" x="5480050" y="2679700"/>
          <p14:tracePt t="53585" x="5464175" y="2635250"/>
          <p14:tracePt t="53602" x="5440363" y="2582863"/>
          <p14:tracePt t="53619" x="5411788" y="2549525"/>
          <p14:tracePt t="53635" x="5365750" y="2503488"/>
          <p14:tracePt t="53652" x="5321300" y="2474913"/>
          <p14:tracePt t="53668" x="5280025" y="2451100"/>
          <p14:tracePt t="53685" x="5229225" y="2428875"/>
          <p14:tracePt t="53702" x="5149850" y="2393950"/>
          <p14:tracePt t="53719" x="5075238" y="2360613"/>
          <p14:tracePt t="53735" x="5000625" y="2325688"/>
          <p14:tracePt t="53752" x="4892675" y="2268538"/>
          <p14:tracePt t="53769" x="4778375" y="2217738"/>
          <p14:tracePt t="53785" x="4686300" y="2171700"/>
          <p14:tracePt t="53802" x="4629150" y="2149475"/>
          <p14:tracePt t="53819" x="4600575" y="2132013"/>
          <p14:tracePt t="53835" x="4560888" y="2108200"/>
          <p14:tracePt t="53852" x="4549775" y="2103438"/>
          <p14:tracePt t="53869" x="4543425" y="2097088"/>
          <p14:tracePt t="53885" x="4537075" y="2097088"/>
          <p14:tracePt t="53902" x="4521200" y="2092325"/>
          <p14:tracePt t="53919" x="4503738" y="2092325"/>
          <p14:tracePt t="53935" x="4468813" y="2085975"/>
          <p14:tracePt t="53952" x="4429125" y="2085975"/>
          <p14:tracePt t="53968" x="4400550" y="2079625"/>
          <p14:tracePt t="53985" x="4371975" y="2079625"/>
          <p14:tracePt t="54002" x="4360863" y="2079625"/>
          <p14:tracePt t="54019" x="4343400" y="2079625"/>
          <p14:tracePt t="54035" x="4308475" y="2092325"/>
          <p14:tracePt t="54052" x="4292600" y="2097088"/>
          <p14:tracePt t="54068" x="4279900" y="2108200"/>
          <p14:tracePt t="54085" x="4268788" y="2120900"/>
          <p14:tracePt t="54102" x="4251325" y="2132013"/>
          <p14:tracePt t="54119" x="4246563" y="2149475"/>
          <p14:tracePt t="54135" x="4235450" y="2165350"/>
          <p14:tracePt t="54152" x="4217988" y="2189163"/>
          <p14:tracePt t="54168" x="4211638" y="2206625"/>
          <p14:tracePt t="54186" x="4194175" y="2235200"/>
          <p14:tracePt t="54202" x="4178300" y="2257425"/>
          <p14:tracePt t="54219" x="4165600" y="2286000"/>
          <p14:tracePt t="54235" x="4149725" y="2325688"/>
          <p14:tracePt t="54252" x="4137025" y="2354263"/>
          <p14:tracePt t="54269" x="4125913" y="2378075"/>
          <p14:tracePt t="54285" x="4114800" y="2406650"/>
          <p14:tracePt t="54302" x="4097338" y="2435225"/>
          <p14:tracePt t="54319" x="4092575" y="2457450"/>
          <p14:tracePt t="54335" x="4079875" y="2492375"/>
          <p14:tracePt t="54352" x="4068763" y="2525713"/>
          <p14:tracePt t="54368" x="4064000" y="2565400"/>
          <p14:tracePt t="54385" x="4057650" y="2611438"/>
          <p14:tracePt t="54402" x="4051300" y="2651125"/>
          <p14:tracePt t="54419" x="4051300" y="2679700"/>
          <p14:tracePt t="54435" x="4051300" y="2720975"/>
          <p14:tracePt t="54452" x="4057650" y="2743200"/>
          <p14:tracePt t="54468" x="4068763" y="2754313"/>
          <p14:tracePt t="54485" x="4092575" y="2778125"/>
          <p14:tracePt t="54501" x="4108450" y="2794000"/>
          <p14:tracePt t="54518" x="4143375" y="2817813"/>
          <p14:tracePt t="54535" x="4200525" y="2851150"/>
          <p14:tracePt t="54552" x="4286250" y="2879725"/>
          <p14:tracePt t="54568" x="4365625" y="2897188"/>
          <p14:tracePt t="54585" x="4479925" y="2932113"/>
          <p14:tracePt t="54602" x="4589463" y="2949575"/>
          <p14:tracePt t="54619" x="4721225" y="2965450"/>
          <p14:tracePt t="54635" x="4908550" y="2982913"/>
          <p14:tracePt t="54652" x="5018088" y="2982913"/>
          <p14:tracePt t="54668" x="5114925" y="2978150"/>
          <p14:tracePt t="54685" x="5194300" y="2960688"/>
          <p14:tracePt t="54702" x="5275263" y="2932113"/>
          <p14:tracePt t="54718" x="5360988" y="2897188"/>
          <p14:tracePt t="54735" x="5429250" y="2846388"/>
          <p14:tracePt t="54752" x="5486400" y="2800350"/>
          <p14:tracePt t="54768" x="5532438" y="2749550"/>
          <p14:tracePt t="54785" x="5561013" y="2708275"/>
          <p14:tracePt t="54802" x="5578475" y="2674938"/>
          <p14:tracePt t="54819" x="5589588" y="2651125"/>
          <p14:tracePt t="54835" x="5589588" y="2600325"/>
          <p14:tracePt t="54852" x="5583238" y="2571750"/>
          <p14:tracePt t="54868" x="5565775" y="2525713"/>
          <p14:tracePt t="54885" x="5532438" y="2479675"/>
          <p14:tracePt t="54902" x="5480050" y="2435225"/>
          <p14:tracePt t="54918" x="5400675" y="2389188"/>
          <p14:tracePt t="54935" x="5292725" y="2325688"/>
          <p14:tracePt t="54952" x="5160963" y="2268538"/>
          <p14:tracePt t="54968" x="4989513" y="2222500"/>
          <p14:tracePt t="54985" x="4811713" y="2165350"/>
          <p14:tracePt t="55002" x="4651375" y="2125663"/>
          <p14:tracePt t="55018" x="4503738" y="2085975"/>
          <p14:tracePt t="55035" x="4360863" y="2057400"/>
          <p14:tracePt t="55052" x="4308475" y="2051050"/>
          <p14:tracePt t="55068" x="4268788" y="2051050"/>
          <p14:tracePt t="55085" x="4246563" y="2057400"/>
          <p14:tracePt t="55103" x="4211638" y="2068513"/>
          <p14:tracePt t="55118" x="4171950" y="2085975"/>
          <p14:tracePt t="55135" x="4132263" y="2114550"/>
          <p14:tracePt t="55152" x="4103688" y="2132013"/>
          <p14:tracePt t="55168" x="4086225" y="2165350"/>
          <p14:tracePt t="55185" x="4068763" y="2200275"/>
          <p14:tracePt t="55202" x="4040188" y="2246313"/>
          <p14:tracePt t="55219" x="4022725" y="2303463"/>
          <p14:tracePt t="55235" x="3989388" y="2428875"/>
          <p14:tracePt t="55252" x="3983038" y="2549525"/>
          <p14:tracePt t="55269" x="3983038" y="2674938"/>
          <p14:tracePt t="55285" x="4000500" y="2782888"/>
          <p14:tracePt t="55302" x="4017963" y="2879725"/>
          <p14:tracePt t="55318" x="4051300" y="2943225"/>
          <p14:tracePt t="55335" x="4079875" y="3011488"/>
          <p14:tracePt t="55352" x="4121150" y="3068638"/>
          <p14:tracePt t="55369" x="4165600" y="3114675"/>
          <p14:tracePt t="55385" x="4200525" y="3143250"/>
          <p14:tracePt t="55402" x="4246563" y="3165475"/>
          <p14:tracePt t="55418" x="4297363" y="3178175"/>
          <p14:tracePt t="55435" x="4440238" y="3178175"/>
          <p14:tracePt t="55452" x="4578350" y="3171825"/>
          <p14:tracePt t="55469" x="4732338" y="3143250"/>
          <p14:tracePt t="55485" x="4903788" y="3114675"/>
          <p14:tracePt t="55502" x="5068888" y="3074988"/>
          <p14:tracePt t="55518" x="5218113" y="3035300"/>
          <p14:tracePt t="55535" x="5332413" y="2989263"/>
          <p14:tracePt t="55552" x="5422900" y="2932113"/>
          <p14:tracePt t="55569" x="5486400" y="2868613"/>
          <p14:tracePt t="55585" x="5526088" y="2789238"/>
          <p14:tracePt t="55602" x="5537200" y="2720975"/>
          <p14:tracePt t="55618" x="5537200" y="2646363"/>
          <p14:tracePt t="55635" x="5514975" y="2543175"/>
          <p14:tracePt t="55652" x="5475288" y="2479675"/>
          <p14:tracePt t="55669" x="5411788" y="2439988"/>
          <p14:tracePt t="55685" x="5314950" y="2400300"/>
          <p14:tracePt t="55702" x="5165725" y="2360613"/>
          <p14:tracePt t="55718" x="4989513" y="2332038"/>
          <p14:tracePt t="55735" x="4789488" y="2320925"/>
          <p14:tracePt t="55752" x="4600575" y="2320925"/>
          <p14:tracePt t="55769" x="4418013" y="2320925"/>
          <p14:tracePt t="55785" x="4240213" y="2343150"/>
          <p14:tracePt t="55802" x="4103688" y="2378075"/>
          <p14:tracePt t="55818" x="4006850" y="2411413"/>
          <p14:tracePt t="55835" x="3937000" y="2468563"/>
          <p14:tracePt t="55852" x="3903663" y="2497138"/>
          <p14:tracePt t="55869" x="3886200" y="2525713"/>
          <p14:tracePt t="55885" x="3863975" y="2554288"/>
          <p14:tracePt t="55902" x="3851275" y="2578100"/>
          <p14:tracePt t="55918" x="3840163" y="2606675"/>
          <p14:tracePt t="55935" x="3829050" y="2622550"/>
          <p14:tracePt t="55952" x="3829050" y="2646363"/>
          <p14:tracePt t="56004" x="3829050" y="2651125"/>
          <p14:tracePt t="56082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Photonuclear reactions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4343400" cy="5410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Reactions between nuclei and low- and medium-energy photons dominated by giant resonance</a:t>
            </a:r>
          </a:p>
          <a:p>
            <a:pPr lvl="1"/>
            <a:r>
              <a:rPr lang="en-US" dirty="0" smtClean="0"/>
              <a:t>Excitation function for photon absorption goes through a broad maximum a few MeV wide</a:t>
            </a:r>
          </a:p>
          <a:p>
            <a:pPr lvl="2"/>
            <a:r>
              <a:rPr lang="en-US" dirty="0" smtClean="0"/>
              <a:t>Due to excitation of dipole vibrations of protons against neutrons in the nucleus</a:t>
            </a:r>
          </a:p>
          <a:p>
            <a:r>
              <a:rPr lang="en-US" dirty="0" smtClean="0"/>
              <a:t>Resonance peak varies smoothly with A</a:t>
            </a:r>
          </a:p>
          <a:p>
            <a:pPr lvl="1"/>
            <a:r>
              <a:rPr lang="en-US" dirty="0" smtClean="0"/>
              <a:t>24 MeV at </a:t>
            </a:r>
            <a:r>
              <a:rPr lang="en-US" baseline="30000" dirty="0" smtClean="0"/>
              <a:t>16</a:t>
            </a:r>
            <a:r>
              <a:rPr lang="en-US" dirty="0" smtClean="0"/>
              <a:t>O</a:t>
            </a:r>
          </a:p>
          <a:p>
            <a:pPr lvl="1"/>
            <a:r>
              <a:rPr lang="en-US" dirty="0" smtClean="0"/>
              <a:t>13 MeV at </a:t>
            </a:r>
            <a:r>
              <a:rPr lang="en-US" baseline="30000" dirty="0" smtClean="0"/>
              <a:t>209</a:t>
            </a:r>
            <a:r>
              <a:rPr lang="en-US" dirty="0" smtClean="0"/>
              <a:t>Bi</a:t>
            </a:r>
          </a:p>
          <a:p>
            <a:r>
              <a:rPr lang="en-US" dirty="0" smtClean="0"/>
              <a:t>Peak cross sections are 100-300 mb</a:t>
            </a:r>
          </a:p>
          <a:p>
            <a:r>
              <a:rPr lang="en-US" dirty="0" smtClean="0"/>
              <a:t>(</a:t>
            </a:r>
            <a:r>
              <a:rPr lang="en-US" dirty="0" smtClean="0">
                <a:latin typeface="Symbol" pitchFamily="18" charset="2"/>
              </a:rPr>
              <a:t></a:t>
            </a:r>
            <a:r>
              <a:rPr lang="en-US" dirty="0" smtClean="0"/>
              <a:t>, p), (</a:t>
            </a:r>
            <a:r>
              <a:rPr lang="en-US" dirty="0" smtClean="0">
                <a:latin typeface="Symbol" pitchFamily="18" charset="2"/>
              </a:rPr>
              <a:t></a:t>
            </a:r>
            <a:r>
              <a:rPr lang="en-US" dirty="0" smtClean="0"/>
              <a:t>, n), (</a:t>
            </a:r>
            <a:r>
              <a:rPr lang="en-US" dirty="0" smtClean="0">
                <a:latin typeface="Symbol" pitchFamily="18" charset="2"/>
              </a:rPr>
              <a:t>,a</a:t>
            </a:r>
            <a:r>
              <a:rPr lang="en-US" dirty="0" smtClean="0"/>
              <a:t>) reactions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1219200"/>
            <a:ext cx="3352800" cy="23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4420" name="Picture 4" descr="Setu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826778"/>
            <a:ext cx="3259716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67200" y="5983679"/>
            <a:ext cx="2514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7"/>
              </a:rPr>
              <a:t>http://www.engin.umich.edu/research/cuos/ResearchGroups/HFS/Research/photonuclear_reactions.html</a:t>
            </a:r>
            <a:endParaRPr lang="en-US" sz="120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3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379"/>
    </mc:Choice>
    <mc:Fallback xmlns="">
      <p:transition spd="slow" advTm="131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541" x="3275013" y="1222375"/>
          <p14:tracePt t="10747" x="3268663" y="1222375"/>
          <p14:tracePt t="10755" x="3257550" y="1217613"/>
          <p14:tracePt t="10763" x="3228975" y="1211263"/>
          <p14:tracePt t="10771" x="3149600" y="1206500"/>
          <p14:tracePt t="10781" x="3040063" y="1200150"/>
          <p14:tracePt t="10803" x="2921000" y="1182688"/>
          <p14:tracePt t="10814" x="2800350" y="1182688"/>
          <p14:tracePt t="10835" x="2686050" y="1177925"/>
          <p14:tracePt t="10847" x="2582863" y="1165225"/>
          <p14:tracePt t="10867" x="2514600" y="1160463"/>
          <p14:tracePt t="10883" x="2411413" y="1160463"/>
          <p14:tracePt t="10898" x="2246313" y="1149350"/>
          <p14:tracePt t="10915" x="2136775" y="1149350"/>
          <p14:tracePt t="10931" x="2039938" y="1149350"/>
          <p14:tracePt t="10955" x="1931988" y="1149350"/>
          <p14:tracePt t="10971" x="1793875" y="1149350"/>
          <p14:tracePt t="10982" x="1646238" y="1149350"/>
          <p14:tracePt t="10997" x="1520825" y="1149350"/>
          <p14:tracePt t="11014" x="1422400" y="1154113"/>
          <p14:tracePt t="11031" x="1349375" y="1165225"/>
          <p14:tracePt t="11047" x="1268413" y="1171575"/>
          <p14:tracePt t="11064" x="1206500" y="1182688"/>
          <p14:tracePt t="11082" x="1143000" y="1189038"/>
          <p14:tracePt t="11097" x="1068388" y="1211263"/>
          <p14:tracePt t="11114" x="960438" y="1246188"/>
          <p14:tracePt t="11131" x="885825" y="1268413"/>
          <p14:tracePt t="11148" x="817563" y="1303338"/>
          <p14:tracePt t="11164" x="731838" y="1354138"/>
          <p14:tracePt t="11181" x="650875" y="1411288"/>
          <p14:tracePt t="11197" x="571500" y="1468438"/>
          <p14:tracePt t="11214" x="520700" y="1520825"/>
          <p14:tracePt t="11231" x="479425" y="1582738"/>
          <p14:tracePt t="11248" x="457200" y="1639888"/>
          <p14:tracePt t="11264" x="439738" y="1692275"/>
          <p14:tracePt t="11281" x="422275" y="1749425"/>
          <p14:tracePt t="11297" x="417513" y="1811338"/>
          <p14:tracePt t="11314" x="417513" y="1874838"/>
          <p14:tracePt t="11331" x="417513" y="1914525"/>
          <p14:tracePt t="11348" x="434975" y="1954213"/>
          <p14:tracePt t="11364" x="463550" y="1989138"/>
          <p14:tracePt t="11381" x="496888" y="2028825"/>
          <p14:tracePt t="11398" x="549275" y="2074863"/>
          <p14:tracePt t="11414" x="628650" y="2132013"/>
          <p14:tracePt t="11431" x="736600" y="2182813"/>
          <p14:tracePt t="11448" x="857250" y="2246313"/>
          <p14:tracePt t="11464" x="1011238" y="2286000"/>
          <p14:tracePt t="11481" x="1165225" y="2314575"/>
          <p14:tracePt t="11497" x="1343025" y="2343150"/>
          <p14:tracePt t="11514" x="1611313" y="2365375"/>
          <p14:tracePt t="11531" x="1765300" y="2371725"/>
          <p14:tracePt t="11548" x="1908175" y="2371725"/>
          <p14:tracePt t="11564" x="2057400" y="2371725"/>
          <p14:tracePt t="11581" x="2193925" y="2371725"/>
          <p14:tracePt t="11597" x="2343150" y="2371725"/>
          <p14:tracePt t="11614" x="2508250" y="2360613"/>
          <p14:tracePt t="11631" x="2703513" y="2354263"/>
          <p14:tracePt t="11647" x="2897188" y="2336800"/>
          <p14:tracePt t="11664" x="3092450" y="2320925"/>
          <p14:tracePt t="11681" x="3268663" y="2308225"/>
          <p14:tracePt t="11697" x="3435350" y="2292350"/>
          <p14:tracePt t="11714" x="3657600" y="2268538"/>
          <p14:tracePt t="11731" x="3794125" y="2251075"/>
          <p14:tracePt t="11748" x="3925888" y="2246313"/>
          <p14:tracePt t="11764" x="4064000" y="2228850"/>
          <p14:tracePt t="11781" x="4183063" y="2211388"/>
          <p14:tracePt t="11797" x="4264025" y="2200275"/>
          <p14:tracePt t="11814" x="4321175" y="2182813"/>
          <p14:tracePt t="11831" x="4365625" y="2165350"/>
          <p14:tracePt t="11848" x="4406900" y="2149475"/>
          <p14:tracePt t="11864" x="4446588" y="2136775"/>
          <p14:tracePt t="11881" x="4468813" y="2120900"/>
          <p14:tracePt t="11897" x="4492625" y="2108200"/>
          <p14:tracePt t="11897" x="4497388" y="2103438"/>
          <p14:tracePt t="11915" x="4508500" y="2092325"/>
          <p14:tracePt t="11931" x="4514850" y="2079625"/>
          <p14:tracePt t="11947" x="4521200" y="2074863"/>
          <p14:tracePt t="11964" x="4521200" y="2063750"/>
          <p14:tracePt t="11981" x="4521200" y="2046288"/>
          <p14:tracePt t="11997" x="4508500" y="2022475"/>
          <p14:tracePt t="12014" x="4486275" y="1982788"/>
          <p14:tracePt t="12031" x="4451350" y="1936750"/>
          <p14:tracePt t="12047" x="4406900" y="1885950"/>
          <p14:tracePt t="12064" x="4354513" y="1835150"/>
          <p14:tracePt t="12081" x="4292600" y="1771650"/>
          <p14:tracePt t="12097" x="4217988" y="1714500"/>
          <p14:tracePt t="12114" x="4103688" y="1622425"/>
          <p14:tracePt t="12131" x="4022725" y="1571625"/>
          <p14:tracePt t="12147" x="3949700" y="1520825"/>
          <p14:tracePt t="12164" x="3863975" y="1479550"/>
          <p14:tracePt t="12181" x="3765550" y="1435100"/>
          <p14:tracePt t="12197" x="3679825" y="1406525"/>
          <p14:tracePt t="12214" x="3606800" y="1382713"/>
          <p14:tracePt t="12231" x="3521075" y="1360488"/>
          <p14:tracePt t="12248" x="3422650" y="1336675"/>
          <p14:tracePt t="12264" x="3321050" y="1314450"/>
          <p14:tracePt t="12281" x="3189288" y="1285875"/>
          <p14:tracePt t="12297" x="3068638" y="1268413"/>
          <p14:tracePt t="12314" x="2879725" y="1246188"/>
          <p14:tracePt t="12331" x="2732088" y="1239838"/>
          <p14:tracePt t="12347" x="2589213" y="1235075"/>
          <p14:tracePt t="12364" x="2428875" y="1222375"/>
          <p14:tracePt t="12381" x="2292350" y="1217613"/>
          <p14:tracePt t="12397" x="2182813" y="1217613"/>
          <p14:tracePt t="12414" x="2097088" y="1217613"/>
          <p14:tracePt t="12431" x="2011363" y="1228725"/>
          <p14:tracePt t="12447" x="1920875" y="1250950"/>
          <p14:tracePt t="12464" x="1806575" y="1292225"/>
          <p14:tracePt t="12481" x="1697038" y="1320800"/>
          <p14:tracePt t="12497" x="1593850" y="1349375"/>
          <p14:tracePt t="12514" x="1446213" y="1400175"/>
          <p14:tracePt t="12531" x="1371600" y="1422400"/>
          <p14:tracePt t="12547" x="1308100" y="1450975"/>
          <p14:tracePt t="12564" x="1250950" y="1479550"/>
          <p14:tracePt t="12581" x="1182688" y="1520825"/>
          <p14:tracePt t="12597" x="1114425" y="1560513"/>
          <p14:tracePt t="12614" x="1050925" y="1600200"/>
          <p14:tracePt t="12631" x="1011238" y="1635125"/>
          <p14:tracePt t="12647" x="977900" y="1657350"/>
          <p14:tracePt t="12664" x="954088" y="1685925"/>
          <p14:tracePt t="12681" x="942975" y="1714500"/>
          <p14:tracePt t="12697" x="925513" y="1736725"/>
          <p14:tracePt t="12714" x="908050" y="1782763"/>
          <p14:tracePt t="12731" x="896938" y="1811338"/>
          <p14:tracePt t="12747" x="892175" y="1846263"/>
          <p14:tracePt t="12764" x="885825" y="1874838"/>
          <p14:tracePt t="12781" x="885825" y="1920875"/>
          <p14:tracePt t="12797" x="892175" y="1965325"/>
          <p14:tracePt t="12814" x="920750" y="2022475"/>
          <p14:tracePt t="12831" x="960438" y="2079625"/>
          <p14:tracePt t="12847" x="993775" y="2132013"/>
          <p14:tracePt t="12864" x="1039813" y="2178050"/>
          <p14:tracePt t="12881" x="1092200" y="2211388"/>
          <p14:tracePt t="12897" x="1131888" y="2235200"/>
          <p14:tracePt t="12914" x="1206500" y="2286000"/>
          <p14:tracePt t="12931" x="1257300" y="2320925"/>
          <p14:tracePt t="12947" x="1303338" y="2349500"/>
          <p14:tracePt t="12964" x="1354138" y="2382838"/>
          <p14:tracePt t="12981" x="1393825" y="2393950"/>
          <p14:tracePt t="12997" x="1422400" y="2411413"/>
          <p14:tracePt t="13014" x="1450975" y="2428875"/>
          <p14:tracePt t="13031" x="1485900" y="2446338"/>
          <p14:tracePt t="13047" x="1531938" y="2468563"/>
          <p14:tracePt t="13064" x="1611313" y="2508250"/>
          <p14:tracePt t="13081" x="1703388" y="2549525"/>
          <p14:tracePt t="13097" x="1806575" y="2582863"/>
          <p14:tracePt t="13114" x="1949450" y="2622550"/>
          <p14:tracePt t="13131" x="2017713" y="2635250"/>
          <p14:tracePt t="13147" x="2068513" y="2646363"/>
          <p14:tracePt t="13164" x="2120900" y="2646363"/>
          <p14:tracePt t="13181" x="2182813" y="2651125"/>
          <p14:tracePt t="13197" x="2251075" y="2651125"/>
          <p14:tracePt t="13214" x="2320925" y="2657475"/>
          <p14:tracePt t="13231" x="2382838" y="2663825"/>
          <p14:tracePt t="13247" x="2451100" y="2663825"/>
          <p14:tracePt t="13264" x="2503488" y="2663825"/>
          <p14:tracePt t="13281" x="2549525" y="2663825"/>
          <p14:tracePt t="13297" x="2606675" y="2663825"/>
          <p14:tracePt t="13314" x="2692400" y="2663825"/>
          <p14:tracePt t="13331" x="2732088" y="2663825"/>
          <p14:tracePt t="13347" x="2765425" y="2663825"/>
          <p14:tracePt t="13364" x="2794000" y="2663825"/>
          <p14:tracePt t="13381" x="2822575" y="2663825"/>
          <p14:tracePt t="13397" x="2846388" y="2663825"/>
          <p14:tracePt t="13414" x="2886075" y="2663825"/>
          <p14:tracePt t="13431" x="2921000" y="2663825"/>
          <p14:tracePt t="13447" x="2960688" y="2663825"/>
          <p14:tracePt t="13464" x="2989263" y="2663825"/>
          <p14:tracePt t="13481" x="3022600" y="2663825"/>
          <p14:tracePt t="13497" x="3046413" y="2663825"/>
          <p14:tracePt t="13514" x="3068638" y="2663825"/>
          <p14:tracePt t="13531" x="3079750" y="2663825"/>
          <p14:tracePt t="13570" x="3092450" y="2663825"/>
          <p14:tracePt t="13595" x="3097213" y="2663825"/>
          <p14:tracePt t="13603" x="3108325" y="2663825"/>
          <p14:tracePt t="13610" x="3121025" y="2663825"/>
          <p14:tracePt t="13619" x="3132138" y="2668588"/>
          <p14:tracePt t="13631" x="3149600" y="2674938"/>
          <p14:tracePt t="13647" x="3171825" y="2679700"/>
          <p14:tracePt t="13664" x="3189288" y="2686050"/>
          <p14:tracePt t="13681" x="3222625" y="2692400"/>
          <p14:tracePt t="13697" x="3246438" y="2697163"/>
          <p14:tracePt t="13714" x="3303588" y="2703513"/>
          <p14:tracePt t="13731" x="3332163" y="2714625"/>
          <p14:tracePt t="13747" x="3365500" y="2720975"/>
          <p14:tracePt t="13764" x="3389313" y="2725738"/>
          <p14:tracePt t="13781" x="3422650" y="2732088"/>
          <p14:tracePt t="13797" x="3440113" y="2743200"/>
          <p14:tracePt t="13814" x="3468688" y="2749550"/>
          <p14:tracePt t="13831" x="3486150" y="2754313"/>
          <p14:tracePt t="13847" x="3497263" y="2754313"/>
          <p14:tracePt t="13864" x="3503613" y="2754313"/>
          <p14:tracePt t="13881" x="3514725" y="2754313"/>
          <p14:tracePt t="13897" x="0" y="0"/>
        </p14:tracePtLst>
        <p14:tracePtLst>
          <p14:tracePt t="19986" x="4492625" y="3143250"/>
          <p14:tracePt t="20186" x="4492625" y="3136900"/>
          <p14:tracePt t="20194" x="4479925" y="3132138"/>
          <p14:tracePt t="20202" x="4464050" y="3121025"/>
          <p14:tracePt t="20210" x="4457700" y="3108325"/>
          <p14:tracePt t="20213" x="4422775" y="3092450"/>
          <p14:tracePt t="20234" x="4378325" y="3074988"/>
          <p14:tracePt t="20250" x="4292600" y="3040063"/>
          <p14:tracePt t="20266" x="4178300" y="2982913"/>
          <p14:tracePt t="20282" x="4075113" y="2943225"/>
          <p14:tracePt t="20298" x="3978275" y="2897188"/>
          <p14:tracePt t="20314" x="3892550" y="2863850"/>
          <p14:tracePt t="20347" x="3846513" y="2857500"/>
          <p14:tracePt t="20364" x="3800475" y="2846388"/>
          <p14:tracePt t="20370" x="3749675" y="2840038"/>
          <p14:tracePt t="20380" x="3657600" y="2835275"/>
          <p14:tracePt t="20397" x="3549650" y="2828925"/>
          <p14:tracePt t="20414" x="3435350" y="2828925"/>
          <p14:tracePt t="20430" x="3314700" y="2828925"/>
          <p14:tracePt t="20447" x="3200400" y="2828925"/>
          <p14:tracePt t="20463" x="3086100" y="2828925"/>
          <p14:tracePt t="20480" x="2971800" y="2846388"/>
          <p14:tracePt t="20497" x="2857500" y="2851150"/>
          <p14:tracePt t="20513" x="2697163" y="2879725"/>
          <p14:tracePt t="20530" x="2578100" y="2914650"/>
          <p14:tracePt t="20547" x="2435225" y="2949575"/>
          <p14:tracePt t="20564" x="2303463" y="2989263"/>
          <p14:tracePt t="20580" x="2182813" y="3028950"/>
          <p14:tracePt t="20597" x="2092325" y="3051175"/>
          <p14:tracePt t="20614" x="2000250" y="3068638"/>
          <p14:tracePt t="20630" x="1908175" y="3086100"/>
          <p14:tracePt t="20647" x="1789113" y="3108325"/>
          <p14:tracePt t="20664" x="1674813" y="3121025"/>
          <p14:tracePt t="20680" x="1606550" y="3125788"/>
          <p14:tracePt t="20697" x="1571625" y="3132138"/>
          <p14:tracePt t="20714" x="1571625" y="3136900"/>
          <p14:tracePt t="20763" x="1577975" y="3136900"/>
          <p14:tracePt t="20778" x="1589088" y="3136900"/>
          <p14:tracePt t="20786" x="1593850" y="3136900"/>
          <p14:tracePt t="20794" x="1606550" y="3136900"/>
          <p14:tracePt t="20802" x="1635125" y="3149600"/>
          <p14:tracePt t="20814" x="1668463" y="3154363"/>
          <p14:tracePt t="20830" x="1714500" y="3165475"/>
          <p14:tracePt t="20847" x="1789113" y="3182938"/>
          <p14:tracePt t="20863" x="1868488" y="3200400"/>
          <p14:tracePt t="20880" x="1971675" y="3211513"/>
          <p14:tracePt t="20897" x="2097088" y="3228975"/>
          <p14:tracePt t="20914" x="2336800" y="3246438"/>
          <p14:tracePt t="20930" x="2503488" y="3263900"/>
          <p14:tracePt t="20947" x="2657475" y="3275013"/>
          <p14:tracePt t="20963" x="2789238" y="3286125"/>
          <p14:tracePt t="20980" x="2886075" y="3292475"/>
          <p14:tracePt t="20997" x="2965450" y="3292475"/>
          <p14:tracePt t="21014" x="3057525" y="3297238"/>
          <p14:tracePt t="21030" x="3165475" y="3303588"/>
          <p14:tracePt t="21047" x="3292475" y="3314700"/>
          <p14:tracePt t="21064" x="3429000" y="3321050"/>
          <p14:tracePt t="21080" x="3554413" y="3325813"/>
          <p14:tracePt t="21097" x="3675063" y="3336925"/>
          <p14:tracePt t="21114" x="3851275" y="3343275"/>
          <p14:tracePt t="21130" x="3983038" y="3349625"/>
          <p14:tracePt t="21147" x="4137025" y="3349625"/>
          <p14:tracePt t="21163" x="4292600" y="3336925"/>
          <p14:tracePt t="21180" x="4451350" y="3325813"/>
          <p14:tracePt t="21197" x="4606925" y="3308350"/>
          <p14:tracePt t="21213" x="4772025" y="3292475"/>
          <p14:tracePt t="21230" x="4949825" y="3263900"/>
          <p14:tracePt t="21247" x="5108575" y="3228975"/>
          <p14:tracePt t="21264" x="5257800" y="3200400"/>
          <p14:tracePt t="21280" x="5360988" y="3165475"/>
          <p14:tracePt t="21297" x="5440363" y="3132138"/>
          <p14:tracePt t="21313" x="5486400" y="3086100"/>
          <p14:tracePt t="21330" x="5503863" y="3068638"/>
          <p14:tracePt t="21347" x="5514975" y="3040063"/>
          <p14:tracePt t="21363" x="5514975" y="3017838"/>
          <p14:tracePt t="21380" x="5514975" y="2989263"/>
          <p14:tracePt t="21397" x="5508625" y="2960688"/>
          <p14:tracePt t="21413" x="5492750" y="2936875"/>
          <p14:tracePt t="21430" x="5468938" y="2914650"/>
          <p14:tracePt t="21447" x="5400675" y="2886075"/>
          <p14:tracePt t="21464" x="5297488" y="2851150"/>
          <p14:tracePt t="21480" x="5149850" y="2828925"/>
          <p14:tracePt t="21497" x="4983163" y="2800350"/>
          <p14:tracePt t="21513" x="4686300" y="2771775"/>
          <p14:tracePt t="21530" x="4492625" y="2754313"/>
          <p14:tracePt t="21547" x="4292600" y="2736850"/>
          <p14:tracePt t="21564" x="4086225" y="2720975"/>
          <p14:tracePt t="21580" x="3897313" y="2714625"/>
          <p14:tracePt t="21597" x="3743325" y="2714625"/>
          <p14:tracePt t="21613" x="3617913" y="2714625"/>
          <p14:tracePt t="21630" x="3508375" y="2714625"/>
          <p14:tracePt t="21647" x="3400425" y="2714625"/>
          <p14:tracePt t="21663" x="3292475" y="2720975"/>
          <p14:tracePt t="21680" x="3171825" y="2732088"/>
          <p14:tracePt t="21697" x="3051175" y="2749550"/>
          <p14:tracePt t="21713" x="2903538" y="2782888"/>
          <p14:tracePt t="21730" x="2800350" y="2811463"/>
          <p14:tracePt t="21747" x="2686050" y="2846388"/>
          <p14:tracePt t="21763" x="2560638" y="2886075"/>
          <p14:tracePt t="21780" x="2439988" y="2936875"/>
          <p14:tracePt t="21797" x="2314575" y="3000375"/>
          <p14:tracePt t="21813" x="2200275" y="3051175"/>
          <p14:tracePt t="21830" x="2103438" y="3097213"/>
          <p14:tracePt t="21847" x="2035175" y="3149600"/>
          <p14:tracePt t="21864" x="1993900" y="3178175"/>
          <p14:tracePt t="21880" x="1965325" y="3206750"/>
          <p14:tracePt t="21897" x="1960563" y="3217863"/>
          <p14:tracePt t="21913" x="1949450" y="3235325"/>
          <p14:tracePt t="21930" x="1949450" y="3246438"/>
          <p14:tracePt t="21947" x="1949450" y="3257550"/>
          <p14:tracePt t="21964" x="1949450" y="3268663"/>
          <p14:tracePt t="21980" x="1960563" y="3279775"/>
          <p14:tracePt t="21998" x="1982788" y="3292475"/>
          <p14:tracePt t="22014" x="2006600" y="3308350"/>
          <p14:tracePt t="22031" x="2046288" y="3325813"/>
          <p14:tracePt t="22048" x="2103438" y="3343275"/>
          <p14:tracePt t="22064" x="2193925" y="3360738"/>
          <p14:tracePt t="22081" x="2314575" y="3382963"/>
          <p14:tracePt t="22098" x="2474913" y="3400425"/>
          <p14:tracePt t="22114" x="2754313" y="3400425"/>
          <p14:tracePt t="22131" x="3017838" y="3389313"/>
          <p14:tracePt t="22148" x="3389313" y="3365500"/>
          <p14:tracePt t="22165" x="3829050" y="3354388"/>
          <p14:tracePt t="22181" x="4229100" y="3354388"/>
          <p14:tracePt t="22198" x="4594225" y="3360738"/>
          <p14:tracePt t="22214" x="4857750" y="3360738"/>
          <p14:tracePt t="22231" x="5114925" y="3332163"/>
          <p14:tracePt t="22248" x="5314950" y="3297238"/>
          <p14:tracePt t="22265" x="5486400" y="3263900"/>
          <p14:tracePt t="22281" x="5651500" y="3222625"/>
          <p14:tracePt t="22298" x="5811838" y="3182938"/>
          <p14:tracePt t="22314" x="6022975" y="3132138"/>
          <p14:tracePt t="22331" x="6143625" y="3086100"/>
          <p14:tracePt t="22348" x="6251575" y="3046413"/>
          <p14:tracePt t="22364" x="6315075" y="3011488"/>
          <p14:tracePt t="22381" x="6365875" y="2982913"/>
          <p14:tracePt t="22398" x="6407150" y="2960688"/>
          <p14:tracePt t="22414" x="6435725" y="2936875"/>
          <p14:tracePt t="22431" x="6446838" y="2925763"/>
          <p14:tracePt t="22448" x="6457950" y="2908300"/>
          <p14:tracePt t="22465" x="6457950" y="2903538"/>
          <p14:tracePt t="22539" x="6457950" y="2886075"/>
          <p14:tracePt t="22547" x="6464300" y="2857500"/>
          <p14:tracePt t="22564" x="6469063" y="2840038"/>
          <p14:tracePt t="22565" x="6475413" y="2794000"/>
          <p14:tracePt t="22581" x="6480175" y="2749550"/>
          <p14:tracePt t="22598" x="6486525" y="2697163"/>
          <p14:tracePt t="22614" x="6492875" y="2657475"/>
          <p14:tracePt t="22631" x="6486525" y="2617788"/>
          <p14:tracePt t="22648" x="6451600" y="2582863"/>
          <p14:tracePt t="22664" x="6411913" y="2549525"/>
          <p14:tracePt t="22681" x="6383338" y="2532063"/>
          <p14:tracePt t="22698" x="6383338" y="2525713"/>
          <p14:tracePt t="22714" x="6378575" y="2525713"/>
          <p14:tracePt t="22731" x="6372225" y="2520950"/>
          <p14:tracePt t="22875" x="6378575" y="2514600"/>
          <p14:tracePt t="22882" x="6411913" y="2492375"/>
          <p14:tracePt t="22899" x="6435725" y="2479675"/>
          <p14:tracePt t="22900" x="6451600" y="2468563"/>
          <p14:tracePt t="22914" x="6497638" y="2439988"/>
          <p14:tracePt t="22931" x="6521450" y="2428875"/>
          <p14:tracePt t="22948" x="6526213" y="2428875"/>
          <p14:tracePt t="22964" x="6537325" y="2422525"/>
          <p14:tracePt t="22981" x="6543675" y="2417763"/>
          <p14:tracePt t="23115" x="6550025" y="2411413"/>
          <p14:tracePt t="23139" x="6554788" y="2411413"/>
          <p14:tracePt t="23171" x="6561138" y="2406650"/>
          <p14:tracePt t="23307" x="6561138" y="2393950"/>
          <p14:tracePt t="23323" x="6554788" y="2389188"/>
          <p14:tracePt t="23331" x="6550025" y="2382838"/>
          <p14:tracePt t="23347" x="6543675" y="2378075"/>
          <p14:tracePt t="23348" x="6537325" y="2378075"/>
          <p14:tracePt t="23364" x="6537325" y="2371725"/>
          <p14:tracePt t="23381" x="6532563" y="2360613"/>
          <p14:tracePt t="23398" x="6526213" y="2354263"/>
          <p14:tracePt t="23414" x="6526213" y="2349500"/>
          <p14:tracePt t="23451" x="6515100" y="2343150"/>
          <p14:tracePt t="23475" x="6508750" y="2343150"/>
          <p14:tracePt t="23499" x="6503988" y="2336800"/>
          <p14:tracePt t="23523" x="6497638" y="2336800"/>
          <p14:tracePt t="23540" x="6492875" y="2336800"/>
          <p14:tracePt t="23603" x="6486525" y="2336800"/>
          <p14:tracePt t="23611" x="6480175" y="2336800"/>
          <p14:tracePt t="23627" x="6475413" y="2336800"/>
          <p14:tracePt t="23819" x="6486525" y="2336800"/>
          <p14:tracePt t="23867" x="6492875" y="2336800"/>
          <p14:tracePt t="23874" x="6497638" y="2336800"/>
          <p14:tracePt t="23883" x="6503988" y="2336800"/>
          <p14:tracePt t="23883" x="6508750" y="2332038"/>
          <p14:tracePt t="23899" x="6521450" y="2325688"/>
          <p14:tracePt t="23914" x="6532563" y="2325688"/>
          <p14:tracePt t="23931" x="6537325" y="2320925"/>
          <p14:tracePt t="23995" x="6550025" y="2314575"/>
          <p14:tracePt t="24011" x="6554788" y="2314575"/>
          <p14:tracePt t="24043" x="6561138" y="2314575"/>
          <p14:tracePt t="24075" x="6565900" y="2314575"/>
          <p14:tracePt t="24083" x="6572250" y="2314575"/>
          <p14:tracePt t="24107" x="6572250" y="2308225"/>
          <p14:tracePt t="24123" x="6578600" y="2308225"/>
          <p14:tracePt t="24243" x="6572250" y="2308225"/>
          <p14:tracePt t="24259" x="6561138" y="2314575"/>
          <p14:tracePt t="24274" x="6550025" y="2314575"/>
          <p14:tracePt t="24283" x="6543675" y="2320925"/>
          <p14:tracePt t="24283" x="6537325" y="2325688"/>
          <p14:tracePt t="24298" x="6526213" y="2332038"/>
          <p14:tracePt t="24314" x="6521450" y="2332038"/>
          <p14:tracePt t="24355" x="6515100" y="2332038"/>
          <p14:tracePt t="24379" x="6508750" y="2336800"/>
          <p14:tracePt t="24395" x="6503988" y="2336800"/>
          <p14:tracePt t="24451" x="6497638" y="2343150"/>
          <p14:tracePt t="24458" x="6492875" y="2343150"/>
          <p14:tracePt t="24483" x="6486525" y="2343150"/>
          <p14:tracePt t="24507" x="6475413" y="2349500"/>
          <p14:tracePt t="24523" x="6469063" y="2349500"/>
          <p14:tracePt t="24547" x="6464300" y="2349500"/>
          <p14:tracePt t="24574" x="6451600" y="2349500"/>
          <p14:tracePt t="24659" x="6446838" y="2354263"/>
          <p14:tracePt t="24843" x="6440488" y="2360613"/>
          <p14:tracePt t="24851" x="6435725" y="2360613"/>
          <p14:tracePt t="24859" x="6429375" y="2360613"/>
          <p14:tracePt t="24864" x="6423025" y="2365375"/>
          <p14:tracePt t="24899" x="6418263" y="2365375"/>
          <p14:tracePt t="24899" x="6411913" y="2365375"/>
          <p14:tracePt t="24914" x="6407150" y="2371725"/>
          <p14:tracePt t="24931" x="6394450" y="2378075"/>
          <p14:tracePt t="24979" x="6389688" y="2382838"/>
          <p14:tracePt t="24987" x="6383338" y="2382838"/>
          <p14:tracePt t="25235" x="6389688" y="2382838"/>
          <p14:tracePt t="25251" x="6394450" y="2382838"/>
          <p14:tracePt t="25251" x="6407150" y="2378075"/>
          <p14:tracePt t="25267" x="6411913" y="2371725"/>
          <p14:tracePt t="25275" x="6418263" y="2365375"/>
          <p14:tracePt t="25283" x="6435725" y="2365375"/>
          <p14:tracePt t="25299" x="6446838" y="2360613"/>
          <p14:tracePt t="25299" x="6451600" y="2360613"/>
          <p14:tracePt t="25314" x="6475413" y="2354263"/>
          <p14:tracePt t="25331" x="6480175" y="2349500"/>
          <p14:tracePt t="25347" x="6486525" y="2349500"/>
          <p14:tracePt t="25364" x="6492875" y="2343150"/>
          <p14:tracePt t="25381" x="6508750" y="2343150"/>
          <p14:tracePt t="25398" x="6532563" y="2343150"/>
          <p14:tracePt t="25414" x="6561138" y="2336800"/>
          <p14:tracePt t="25431" x="6583363" y="2336800"/>
          <p14:tracePt t="25447" x="6607175" y="2336800"/>
          <p14:tracePt t="25464" x="6640513" y="2343150"/>
          <p14:tracePt t="25481" x="6669088" y="2343150"/>
          <p14:tracePt t="25498" x="6708775" y="2354263"/>
          <p14:tracePt t="25514" x="6765925" y="2378075"/>
          <p14:tracePt t="25531" x="6807200" y="2389188"/>
          <p14:tracePt t="25547" x="6846888" y="2393950"/>
          <p14:tracePt t="25564" x="6915150" y="2393950"/>
          <p14:tracePt t="25581" x="6989763" y="2406650"/>
          <p14:tracePt t="25598" x="7040563" y="2411413"/>
          <p14:tracePt t="25614" x="7080250" y="2417763"/>
          <p14:tracePt t="25859" x="7080250" y="2422525"/>
          <p14:tracePt t="25875" x="7080250" y="2428875"/>
          <p14:tracePt t="25883" x="7075488" y="2428875"/>
          <p14:tracePt t="25899" x="7064375" y="2428875"/>
          <p14:tracePt t="25899" x="7051675" y="2428875"/>
          <p14:tracePt t="25914" x="6989763" y="2417763"/>
          <p14:tracePt t="25931" x="6880225" y="2389188"/>
          <p14:tracePt t="25947" x="6765925" y="2360613"/>
          <p14:tracePt t="25964" x="6635750" y="2320925"/>
          <p14:tracePt t="25981" x="6526213" y="2297113"/>
          <p14:tracePt t="25998" x="6435725" y="2268538"/>
          <p14:tracePt t="26014" x="6361113" y="2251075"/>
          <p14:tracePt t="26031" x="6315075" y="2239963"/>
          <p14:tracePt t="26048" x="6280150" y="2235200"/>
          <p14:tracePt t="26064" x="6264275" y="2228850"/>
          <p14:tracePt t="26081" x="6251575" y="2222500"/>
          <p14:tracePt t="26098" x="6246813" y="2222500"/>
          <p14:tracePt t="26307" x="6257925" y="2222500"/>
          <p14:tracePt t="26312" x="6264275" y="2222500"/>
          <p14:tracePt t="26315" x="6308725" y="2222500"/>
          <p14:tracePt t="26331" x="6394450" y="2239963"/>
          <p14:tracePt t="26347" x="6486525" y="2251075"/>
          <p14:tracePt t="26364" x="6594475" y="2257425"/>
          <p14:tracePt t="26381" x="6686550" y="2268538"/>
          <p14:tracePt t="26398" x="6743700" y="2274888"/>
          <p14:tracePt t="26414" x="6778625" y="2274888"/>
          <p14:tracePt t="26431" x="6807200" y="2274888"/>
          <p14:tracePt t="26448" x="6835775" y="2263775"/>
          <p14:tracePt t="26464" x="6864350" y="2251075"/>
          <p14:tracePt t="26481" x="6904038" y="2235200"/>
          <p14:tracePt t="26497" x="6961188" y="2211388"/>
          <p14:tracePt t="26514" x="7075488" y="2171700"/>
          <p14:tracePt t="26531" x="7132638" y="2143125"/>
          <p14:tracePt t="26548" x="7183438" y="2114550"/>
          <p14:tracePt t="26564" x="7223125" y="2079625"/>
          <p14:tracePt t="26581" x="7258050" y="2046288"/>
          <p14:tracePt t="26597" x="7292975" y="2017713"/>
          <p14:tracePt t="26614" x="7315200" y="1993900"/>
          <p14:tracePt t="26631" x="7326313" y="1982788"/>
          <p14:tracePt t="26714" x="0" y="0"/>
        </p14:tracePtLst>
        <p14:tracePtLst>
          <p14:tracePt t="28547" x="7418388" y="1771650"/>
          <p14:tracePt t="28650" x="7423150" y="1771650"/>
          <p14:tracePt t="28667" x="7435850" y="1771650"/>
          <p14:tracePt t="28691" x="7440613" y="1771650"/>
          <p14:tracePt t="28698" x="7446963" y="1771650"/>
          <p14:tracePt t="28706" x="7451725" y="1771650"/>
          <p14:tracePt t="28715" x="7464425" y="1771650"/>
          <p14:tracePt t="28731" x="7475538" y="1778000"/>
          <p14:tracePt t="28747" x="7480300" y="1778000"/>
          <p14:tracePt t="28764" x="7493000" y="1778000"/>
          <p14:tracePt t="28882" x="7504113" y="1782763"/>
          <p14:tracePt t="28899" x="7508875" y="1782763"/>
          <p14:tracePt t="28923" x="7508875" y="1789113"/>
          <p14:tracePt t="28924" x="7515225" y="1789113"/>
          <p14:tracePt t="28931" x="7521575" y="1789113"/>
          <p14:tracePt t="28947" x="7526338" y="1789113"/>
          <p14:tracePt t="28964" x="7532688" y="1789113"/>
          <p14:tracePt t="29018" x="7543800" y="1789113"/>
          <p14:tracePt t="29042" x="7550150" y="1789113"/>
          <p14:tracePt t="29059" x="7554913" y="1789113"/>
          <p14:tracePt t="29075" x="7572375" y="1789113"/>
          <p14:tracePt t="29082" x="7583488" y="1789113"/>
          <p14:tracePt t="29082" x="7589838" y="1789113"/>
          <p14:tracePt t="29107" x="7594600" y="1789113"/>
          <p14:tracePt t="29114" x="7600950" y="1789113"/>
          <p14:tracePt t="29379" x="7607300" y="1782763"/>
          <p14:tracePt t="29391" x="7612063" y="1782763"/>
          <p14:tracePt t="29392" x="7618413" y="1782763"/>
          <p14:tracePt t="29398" x="7629525" y="1782763"/>
          <p14:tracePt t="29415" x="7640638" y="1782763"/>
          <p14:tracePt t="29431" x="7651750" y="1782763"/>
          <p14:tracePt t="29467" x="7658100" y="1782763"/>
          <p14:tracePt t="29757" x="0" y="0"/>
        </p14:tracePtLst>
        <p14:tracePtLst>
          <p14:tracePt t="31583" x="4686300" y="3154363"/>
          <p14:tracePt t="31675" x="4679950" y="3154363"/>
          <p14:tracePt t="31683" x="4668838" y="3143250"/>
          <p14:tracePt t="31691" x="4635500" y="3132138"/>
          <p14:tracePt t="31699" x="4543425" y="3103563"/>
          <p14:tracePt t="31715" x="4400550" y="3063875"/>
          <p14:tracePt t="31731" x="4240213" y="3017838"/>
          <p14:tracePt t="31747" x="4064000" y="2971800"/>
          <p14:tracePt t="31763" x="3965575" y="2949575"/>
          <p14:tracePt t="31771" x="3789363" y="2925763"/>
          <p14:tracePt t="31781" x="3622675" y="2903538"/>
          <p14:tracePt t="31803" x="3475038" y="2879725"/>
          <p14:tracePt t="31815" x="3354388" y="2868613"/>
          <p14:tracePt t="31832" x="3257550" y="2868613"/>
          <p14:tracePt t="31848" x="3165475" y="2874963"/>
          <p14:tracePt t="31865" x="3068638" y="2886075"/>
          <p14:tracePt t="31881" x="2921000" y="2903538"/>
          <p14:tracePt t="31897" x="2754313" y="2921000"/>
          <p14:tracePt t="31915" x="2514600" y="2949575"/>
          <p14:tracePt t="31932" x="2406650" y="2965450"/>
          <p14:tracePt t="31948" x="2320925" y="2982913"/>
          <p14:tracePt t="31965" x="2246313" y="3011488"/>
          <p14:tracePt t="31981" x="2182813" y="3040063"/>
          <p14:tracePt t="31998" x="2125663" y="3063875"/>
          <p14:tracePt t="32015" x="2068513" y="3092450"/>
          <p14:tracePt t="32032" x="2000250" y="3136900"/>
          <p14:tracePt t="32048" x="1925638" y="3194050"/>
          <p14:tracePt t="32065" x="1863725" y="3251200"/>
          <p14:tracePt t="32081" x="1811338" y="3303588"/>
          <p14:tracePt t="32098" x="1765300" y="3349625"/>
          <p14:tracePt t="32115" x="1708150" y="3422650"/>
          <p14:tracePt t="32132" x="1668463" y="3479800"/>
          <p14:tracePt t="32148" x="1639888" y="3578225"/>
          <p14:tracePt t="32165" x="1622425" y="3679825"/>
          <p14:tracePt t="32181" x="1622425" y="3778250"/>
          <p14:tracePt t="32198" x="1635125" y="3868738"/>
          <p14:tracePt t="32215" x="1679575" y="3954463"/>
          <p14:tracePt t="32232" x="1720850" y="4035425"/>
          <p14:tracePt t="32248" x="1760538" y="4092575"/>
          <p14:tracePt t="32265" x="1789113" y="4132263"/>
          <p14:tracePt t="32281" x="1811338" y="4160838"/>
          <p14:tracePt t="32298" x="1839913" y="4189413"/>
          <p14:tracePt t="32315" x="1874838" y="4211638"/>
          <p14:tracePt t="32332" x="1920875" y="4229100"/>
          <p14:tracePt t="32348" x="2000250" y="4251325"/>
          <p14:tracePt t="32365" x="2120900" y="4279900"/>
          <p14:tracePt t="32381" x="2235200" y="4308475"/>
          <p14:tracePt t="32398" x="2336800" y="4332288"/>
          <p14:tracePt t="32415" x="2446338" y="4349750"/>
          <p14:tracePt t="32432" x="2582863" y="4354513"/>
          <p14:tracePt t="32448" x="2749550" y="4365625"/>
          <p14:tracePt t="32465" x="2954338" y="4378325"/>
          <p14:tracePt t="32481" x="3228975" y="4389438"/>
          <p14:tracePt t="32498" x="3549650" y="4389438"/>
          <p14:tracePt t="32515" x="3879850" y="4371975"/>
          <p14:tracePt t="32532" x="3954463" y="4354513"/>
          <p14:tracePt t="32548" x="3994150" y="4349750"/>
          <p14:tracePt t="32565" x="4051300" y="4343400"/>
          <p14:tracePt t="32581" x="4086225" y="4337050"/>
          <p14:tracePt t="32598" x="4149725" y="4325938"/>
          <p14:tracePt t="32615" x="4264025" y="4297363"/>
          <p14:tracePt t="32632" x="4383088" y="4257675"/>
          <p14:tracePt t="32648" x="4468813" y="4222750"/>
          <p14:tracePt t="32665" x="4508500" y="4206875"/>
          <p14:tracePt t="32681" x="4543425" y="4189413"/>
          <p14:tracePt t="32699" x="4594225" y="4149725"/>
          <p14:tracePt t="32715" x="4640263" y="4121150"/>
          <p14:tracePt t="32732" x="4686300" y="4079875"/>
          <p14:tracePt t="32748" x="4721225" y="4051300"/>
          <p14:tracePt t="32765" x="4743450" y="4006850"/>
          <p14:tracePt t="32781" x="4765675" y="3960813"/>
          <p14:tracePt t="32798" x="4783138" y="3921125"/>
          <p14:tracePt t="32815" x="4800600" y="3879850"/>
          <p14:tracePt t="32832" x="4806950" y="3851275"/>
          <p14:tracePt t="32848" x="4806950" y="3811588"/>
          <p14:tracePt t="32865" x="4806950" y="3760788"/>
          <p14:tracePt t="32881" x="4789488" y="3697288"/>
          <p14:tracePt t="32898" x="4760913" y="3617913"/>
          <p14:tracePt t="32915" x="4714875" y="3543300"/>
          <p14:tracePt t="32932" x="4675188" y="3503613"/>
          <p14:tracePt t="32948" x="4611688" y="3446463"/>
          <p14:tracePt t="32965" x="4543425" y="3389313"/>
          <p14:tracePt t="32981" x="4464050" y="3332163"/>
          <p14:tracePt t="32998" x="4371975" y="3275013"/>
          <p14:tracePt t="33015" x="4257675" y="3211513"/>
          <p14:tracePt t="33031" x="4132263" y="3149600"/>
          <p14:tracePt t="33048" x="4011613" y="3097213"/>
          <p14:tracePt t="33065" x="3903663" y="3051175"/>
          <p14:tracePt t="33081" x="3794125" y="3011488"/>
          <p14:tracePt t="33098" x="3692525" y="2982913"/>
          <p14:tracePt t="33115" x="3565525" y="2965450"/>
          <p14:tracePt t="33132" x="3486150" y="2949575"/>
          <p14:tracePt t="33148" x="3382963" y="2936875"/>
          <p14:tracePt t="33165" x="3286125" y="2921000"/>
          <p14:tracePt t="33181" x="3171825" y="2908300"/>
          <p14:tracePt t="33198" x="3079750" y="2892425"/>
          <p14:tracePt t="33215" x="2982913" y="2886075"/>
          <p14:tracePt t="33231" x="2892425" y="2886075"/>
          <p14:tracePt t="33248" x="2789238" y="2886075"/>
          <p14:tracePt t="33265" x="2668588" y="2897188"/>
          <p14:tracePt t="33281" x="2554288" y="2914650"/>
          <p14:tracePt t="33298" x="2474913" y="2936875"/>
          <p14:tracePt t="33315" x="2378075" y="2965450"/>
          <p14:tracePt t="33332" x="2336800" y="2989263"/>
          <p14:tracePt t="33348" x="2292350" y="3006725"/>
          <p14:tracePt t="33365" x="2222500" y="3051175"/>
          <p14:tracePt t="33381" x="2143125" y="3108325"/>
          <p14:tracePt t="33398" x="2068513" y="3171825"/>
          <p14:tracePt t="33415" x="2017713" y="3235325"/>
          <p14:tracePt t="33431" x="1965325" y="3303588"/>
          <p14:tracePt t="33448" x="1925638" y="3354388"/>
          <p14:tracePt t="33465" x="1897063" y="3411538"/>
          <p14:tracePt t="33481" x="1857375" y="3479800"/>
          <p14:tracePt t="33498" x="1817688" y="3565525"/>
          <p14:tracePt t="33515" x="1778000" y="3686175"/>
          <p14:tracePt t="33531" x="1749425" y="3771900"/>
          <p14:tracePt t="33548" x="1736725" y="3840163"/>
          <p14:tracePt t="33565" x="1731963" y="3914775"/>
          <p14:tracePt t="33581" x="1731963" y="3971925"/>
          <p14:tracePt t="33598" x="1731963" y="4029075"/>
          <p14:tracePt t="33615" x="1749425" y="4079875"/>
          <p14:tracePt t="33631" x="1782763" y="4143375"/>
          <p14:tracePt t="33648" x="1822450" y="4189413"/>
          <p14:tracePt t="33665" x="1863725" y="4235450"/>
          <p14:tracePt t="33681" x="1914525" y="4279900"/>
          <p14:tracePt t="33698" x="1960563" y="4314825"/>
          <p14:tracePt t="33698" x="1982788" y="4325938"/>
          <p14:tracePt t="33716" x="2039938" y="4365625"/>
          <p14:tracePt t="33732" x="2120900" y="4418013"/>
          <p14:tracePt t="33748" x="2206625" y="4451350"/>
          <p14:tracePt t="33765" x="2325688" y="4486275"/>
          <p14:tracePt t="33781" x="2486025" y="4508500"/>
          <p14:tracePt t="33798" x="2651125" y="4532313"/>
          <p14:tracePt t="33815" x="2760663" y="4543425"/>
          <p14:tracePt t="33831" x="2822575" y="4560888"/>
          <p14:tracePt t="33848" x="2863850" y="4560888"/>
          <p14:tracePt t="33865" x="2903538" y="4560888"/>
          <p14:tracePt t="33881" x="2932113" y="4560888"/>
          <p14:tracePt t="33898" x="2978150" y="4549775"/>
          <p14:tracePt t="33915" x="3040063" y="4532313"/>
          <p14:tracePt t="33931" x="3114675" y="4521200"/>
          <p14:tracePt t="33948" x="3160713" y="4514850"/>
          <p14:tracePt t="33965" x="3211513" y="4508500"/>
          <p14:tracePt t="33981" x="3275013" y="4503738"/>
          <p14:tracePt t="33998" x="3336925" y="4486275"/>
          <p14:tracePt t="34015" x="3406775" y="4464050"/>
          <p14:tracePt t="34031" x="3475038" y="4451350"/>
          <p14:tracePt t="34048" x="3549650" y="4429125"/>
          <p14:tracePt t="34064" x="3622675" y="4418013"/>
          <p14:tracePt t="34081" x="3697288" y="4400550"/>
          <p14:tracePt t="34098" x="3760788" y="4383088"/>
          <p14:tracePt t="34115" x="3875088" y="4349750"/>
          <p14:tracePt t="34131" x="3949700" y="4332288"/>
          <p14:tracePt t="34148" x="4029075" y="4303713"/>
          <p14:tracePt t="34165" x="4075113" y="4292600"/>
          <p14:tracePt t="34181" x="4097338" y="4279900"/>
          <p14:tracePt t="34198" x="4125913" y="4268788"/>
          <p14:tracePt t="34215" x="4160838" y="4257675"/>
          <p14:tracePt t="34231" x="4206875" y="4235450"/>
          <p14:tracePt t="34248" x="4251325" y="4217988"/>
          <p14:tracePt t="34265" x="4303713" y="4189413"/>
          <p14:tracePt t="34281" x="4378325" y="4154488"/>
          <p14:tracePt t="34298" x="4451350" y="4121150"/>
          <p14:tracePt t="34315" x="4611688" y="4051300"/>
          <p14:tracePt t="34331" x="4714875" y="4006850"/>
          <p14:tracePt t="34348" x="4811713" y="3954463"/>
          <p14:tracePt t="34365" x="4897438" y="3886200"/>
          <p14:tracePt t="34381" x="4983163" y="3806825"/>
          <p14:tracePt t="34398" x="5029200" y="3743325"/>
          <p14:tracePt t="34415" x="5046663" y="3714750"/>
          <p14:tracePt t="34431" x="5057775" y="3675063"/>
          <p14:tracePt t="34448" x="5068888" y="3640138"/>
          <p14:tracePt t="34465" x="5068888" y="3606800"/>
          <p14:tracePt t="34481" x="5068888" y="3565525"/>
          <p14:tracePt t="34498" x="5051425" y="3525838"/>
          <p14:tracePt t="34498" x="5046663" y="3521075"/>
          <p14:tracePt t="34515" x="5018088" y="3479800"/>
          <p14:tracePt t="34531" x="4972050" y="3435350"/>
          <p14:tracePt t="34548" x="4921250" y="3389313"/>
          <p14:tracePt t="34565" x="4868863" y="3349625"/>
          <p14:tracePt t="34581" x="4811713" y="3321050"/>
          <p14:tracePt t="34598" x="4725988" y="3275013"/>
          <p14:tracePt t="34615" x="4622800" y="3228975"/>
          <p14:tracePt t="34631" x="4508500" y="3182938"/>
          <p14:tracePt t="34648" x="4383088" y="3136900"/>
          <p14:tracePt t="34665" x="4264025" y="3092450"/>
          <p14:tracePt t="34681" x="4137025" y="3046413"/>
          <p14:tracePt t="34698" x="4017963" y="3017838"/>
          <p14:tracePt t="34715" x="3811588" y="2971800"/>
          <p14:tracePt t="34732" x="3663950" y="2949575"/>
          <p14:tracePt t="34748" x="3492500" y="2921000"/>
          <p14:tracePt t="34764" x="3325813" y="2908300"/>
          <p14:tracePt t="34781" x="3160713" y="2892425"/>
          <p14:tracePt t="34798" x="2994025" y="2868613"/>
          <p14:tracePt t="34815" x="2846388" y="2857500"/>
          <p14:tracePt t="34831" x="2697163" y="2857500"/>
          <p14:tracePt t="34848" x="2554288" y="2857500"/>
          <p14:tracePt t="34865" x="2393950" y="2868613"/>
          <p14:tracePt t="34881" x="2251075" y="2892425"/>
          <p14:tracePt t="34898" x="2120900" y="2914650"/>
          <p14:tracePt t="34915" x="1982788" y="2949575"/>
          <p14:tracePt t="34931" x="1920875" y="2971800"/>
          <p14:tracePt t="34948" x="1868488" y="2994025"/>
          <p14:tracePt t="34965" x="1835150" y="3011488"/>
          <p14:tracePt t="34981" x="1789113" y="3046413"/>
          <p14:tracePt t="34998" x="1736725" y="3086100"/>
          <p14:tracePt t="35014" x="1697038" y="3132138"/>
          <p14:tracePt t="35031" x="1657350" y="3171825"/>
          <p14:tracePt t="35048" x="1628775" y="3228975"/>
          <p14:tracePt t="35065" x="1593850" y="3286125"/>
          <p14:tracePt t="35081" x="1565275" y="3354388"/>
          <p14:tracePt t="35098" x="1554163" y="3435350"/>
          <p14:tracePt t="35115" x="1549400" y="3578225"/>
          <p14:tracePt t="35131" x="1549400" y="3663950"/>
          <p14:tracePt t="35148" x="1577975" y="3743325"/>
          <p14:tracePt t="35165" x="1589088" y="3794125"/>
          <p14:tracePt t="35181" x="1606550" y="3835400"/>
          <p14:tracePt t="35198" x="1617663" y="3868738"/>
          <p14:tracePt t="35214" x="1635125" y="3897313"/>
          <p14:tracePt t="35231" x="1651000" y="3925888"/>
          <p14:tracePt t="35248" x="1679575" y="3949700"/>
          <p14:tracePt t="35265" x="1714500" y="3971925"/>
          <p14:tracePt t="35281" x="1731963" y="3983038"/>
          <p14:tracePt t="35298" x="1749425" y="3994150"/>
          <p14:tracePt t="35339" x="1754188" y="3994150"/>
          <p14:tracePt t="35347" x="1765300" y="3994150"/>
          <p14:tracePt t="35365" x="1778000" y="3994150"/>
          <p14:tracePt t="35365" x="1822450" y="3989388"/>
          <p14:tracePt t="35381" x="1857375" y="3983038"/>
          <p14:tracePt t="35398" x="1863725" y="3983038"/>
          <p14:tracePt t="35414" x="1868488" y="3983038"/>
          <p14:tracePt t="35431" x="1879600" y="3978275"/>
          <p14:tracePt t="35448" x="1914525" y="3960813"/>
          <p14:tracePt t="35465" x="1960563" y="3943350"/>
          <p14:tracePt t="35481" x="2006600" y="3925888"/>
          <p14:tracePt t="35498" x="2046288" y="3914775"/>
          <p14:tracePt t="35515" x="2097088" y="3903663"/>
          <p14:tracePt t="35531" x="2143125" y="3892550"/>
          <p14:tracePt t="35548" x="2211388" y="3886200"/>
          <p14:tracePt t="35565" x="2297113" y="3875088"/>
          <p14:tracePt t="35581" x="2349500" y="3863975"/>
          <p14:tracePt t="35598" x="2389188" y="3851275"/>
          <p14:tracePt t="35615" x="2400300" y="3851275"/>
          <p14:tracePt t="35739" x="2406650" y="3851275"/>
          <p14:tracePt t="35971" x="2400300" y="3851275"/>
          <p14:tracePt t="35979" x="2382838" y="3851275"/>
          <p14:tracePt t="35987" x="2365375" y="3857625"/>
          <p14:tracePt t="35998" x="2325688" y="3863975"/>
          <p14:tracePt t="36014" x="2268538" y="3863975"/>
          <p14:tracePt t="36031" x="2193925" y="3863975"/>
          <p14:tracePt t="36048" x="2165350" y="3863975"/>
          <p14:tracePt t="36065" x="2154238" y="3857625"/>
          <p14:tracePt t="36147" x="2149475" y="3857625"/>
          <p14:tracePt t="36449" x="2171700" y="3851275"/>
          <p14:tracePt t="36459" x="2217738" y="3840163"/>
          <p14:tracePt t="36467" x="2274888" y="3840163"/>
          <p14:tracePt t="36475" x="2360613" y="3846513"/>
          <p14:tracePt t="36483" x="2593975" y="3868738"/>
          <p14:tracePt t="36498" x="2879725" y="3932238"/>
          <p14:tracePt t="36514" x="3292475" y="4017963"/>
          <p14:tracePt t="36531" x="3440113" y="4040188"/>
          <p14:tracePt t="36548" x="3508375" y="4051300"/>
          <p14:tracePt t="36564" x="3543300" y="4051300"/>
          <p14:tracePt t="36581" x="3549650" y="4051300"/>
          <p14:tracePt t="36619" x="3554413" y="4051300"/>
          <p14:tracePt t="36619" x="3565525" y="4051300"/>
          <p14:tracePt t="36643" x="3578225" y="4051300"/>
          <p14:tracePt t="36649" x="3589338" y="4051300"/>
          <p14:tracePt t="36664" x="3594100" y="4051300"/>
          <p14:tracePt t="37251" x="3629025" y="4051300"/>
          <p14:tracePt t="37259" x="3697288" y="4046538"/>
          <p14:tracePt t="37267" x="3783013" y="4035425"/>
          <p14:tracePt t="37275" x="3875088" y="4029075"/>
          <p14:tracePt t="37281" x="4046538" y="4011613"/>
          <p14:tracePt t="37298" x="4222750" y="3994150"/>
          <p14:tracePt t="37315" x="4486275" y="3965575"/>
          <p14:tracePt t="37331" x="4646613" y="3943350"/>
          <p14:tracePt t="37348" x="4765675" y="3908425"/>
          <p14:tracePt t="37364" x="4864100" y="3879850"/>
          <p14:tracePt t="37381" x="4914900" y="3863975"/>
          <p14:tracePt t="37398" x="4949825" y="3851275"/>
          <p14:tracePt t="37415" x="4972050" y="3835400"/>
          <p14:tracePt t="37431" x="4978400" y="3835400"/>
          <p14:tracePt t="37448" x="4989513" y="3829050"/>
          <p14:tracePt t="37464" x="4994275" y="3817938"/>
          <p14:tracePt t="37481" x="5000625" y="3811588"/>
          <p14:tracePt t="37707" x="0" y="0"/>
        </p14:tracePtLst>
        <p14:tracePtLst>
          <p14:tracePt t="39955" x="5378450" y="2949575"/>
          <p14:tracePt t="40012" x="5365750" y="2932113"/>
          <p14:tracePt t="40020" x="5360988" y="2921000"/>
          <p14:tracePt t="40028" x="5354638" y="2914650"/>
          <p14:tracePt t="40036" x="5343525" y="2879725"/>
          <p14:tracePt t="40049" x="5326063" y="2846388"/>
          <p14:tracePt t="40065" x="5308600" y="2806700"/>
          <p14:tracePt t="40082" x="5292725" y="2765425"/>
          <p14:tracePt t="40099" x="5275263" y="2732088"/>
          <p14:tracePt t="40115" x="5268913" y="2686050"/>
          <p14:tracePt t="40132" x="5264150" y="2663825"/>
          <p14:tracePt t="40149" x="5257800" y="2640013"/>
          <p14:tracePt t="40165" x="5251450" y="2622550"/>
          <p14:tracePt t="40182" x="5246688" y="2611438"/>
          <p14:tracePt t="40199" x="5246688" y="2600325"/>
          <p14:tracePt t="40215" x="5246688" y="2593975"/>
          <p14:tracePt t="40232" x="5246688" y="2589213"/>
          <p14:tracePt t="40249" x="5246688" y="2578100"/>
          <p14:tracePt t="40265" x="5246688" y="2560638"/>
          <p14:tracePt t="40282" x="5246688" y="2536825"/>
          <p14:tracePt t="40298" x="5246688" y="2514600"/>
          <p14:tracePt t="40316" x="5251450" y="2468563"/>
          <p14:tracePt t="40332" x="5251450" y="2446338"/>
          <p14:tracePt t="40349" x="5257800" y="2411413"/>
          <p14:tracePt t="40365" x="5264150" y="2378075"/>
          <p14:tracePt t="40382" x="5268913" y="2336800"/>
          <p14:tracePt t="40398" x="5275263" y="2297113"/>
          <p14:tracePt t="40415" x="5280025" y="2263775"/>
          <p14:tracePt t="40432" x="5286375" y="2228850"/>
          <p14:tracePt t="40449" x="5292725" y="2193925"/>
          <p14:tracePt t="40465" x="5297488" y="2154238"/>
          <p14:tracePt t="40482" x="5303838" y="2120900"/>
          <p14:tracePt t="40499" x="5308600" y="2092325"/>
          <p14:tracePt t="40515" x="5314950" y="2051050"/>
          <p14:tracePt t="40532" x="5314950" y="2028825"/>
          <p14:tracePt t="40549" x="5314950" y="2011363"/>
          <p14:tracePt t="40565" x="5314950" y="1989138"/>
          <p14:tracePt t="40582" x="5321300" y="1949450"/>
          <p14:tracePt t="40598" x="5321300" y="1885950"/>
          <p14:tracePt t="40615" x="5332413" y="1828800"/>
          <p14:tracePt t="40632" x="5337175" y="1765300"/>
          <p14:tracePt t="40649" x="5337175" y="1697038"/>
          <p14:tracePt t="40665" x="5337175" y="1635125"/>
          <p14:tracePt t="40682" x="5337175" y="1589088"/>
          <p14:tracePt t="40698" x="5337175" y="1554163"/>
          <p14:tracePt t="40715" x="5337175" y="1549400"/>
          <p14:tracePt t="40908" x="5326063" y="1560513"/>
          <p14:tracePt t="40916" x="5321300" y="1593850"/>
          <p14:tracePt t="40925" x="5314950" y="1617663"/>
          <p14:tracePt t="40932" x="5308600" y="1663700"/>
          <p14:tracePt t="40949" x="5303838" y="1708150"/>
          <p14:tracePt t="40965" x="5297488" y="1760538"/>
          <p14:tracePt t="40982" x="5292725" y="1800225"/>
          <p14:tracePt t="40999" x="5280025" y="1857375"/>
          <p14:tracePt t="41015" x="5275263" y="1903413"/>
          <p14:tracePt t="41032" x="5264150" y="1936750"/>
          <p14:tracePt t="41049" x="5257800" y="1982788"/>
          <p14:tracePt t="41065" x="5240338" y="2028825"/>
          <p14:tracePt t="41082" x="5222875" y="2085975"/>
          <p14:tracePt t="41099" x="5218113" y="2136775"/>
          <p14:tracePt t="41115" x="5194300" y="2235200"/>
          <p14:tracePt t="41132" x="5189538" y="2308225"/>
          <p14:tracePt t="41149" x="5183188" y="2365375"/>
          <p14:tracePt t="41165" x="5178425" y="2428875"/>
          <p14:tracePt t="41182" x="5172075" y="2479675"/>
          <p14:tracePt t="41199" x="5172075" y="2532063"/>
          <p14:tracePt t="41215" x="5172075" y="2593975"/>
          <p14:tracePt t="41232" x="5172075" y="2651125"/>
          <p14:tracePt t="41249" x="5172075" y="2714625"/>
          <p14:tracePt t="41265" x="5172075" y="2778125"/>
          <p14:tracePt t="41282" x="5178425" y="2846388"/>
          <p14:tracePt t="41299" x="5178425" y="2908300"/>
          <p14:tracePt t="41315" x="5189538" y="2978150"/>
          <p14:tracePt t="41332" x="5189538" y="3000375"/>
          <p14:tracePt t="41349" x="5189538" y="3011488"/>
          <p14:tracePt t="41452" x="5200650" y="3006725"/>
          <p14:tracePt t="41461" x="5207000" y="2989263"/>
          <p14:tracePt t="41468" x="5211763" y="2960688"/>
          <p14:tracePt t="41476" x="5211763" y="2925763"/>
          <p14:tracePt t="41484" x="5211763" y="2857500"/>
          <p14:tracePt t="41499" x="5211763" y="2771775"/>
          <p14:tracePt t="41515" x="5218113" y="2593975"/>
          <p14:tracePt t="41532" x="5229225" y="2486025"/>
          <p14:tracePt t="41549" x="5235575" y="2382838"/>
          <p14:tracePt t="41565" x="5240338" y="2292350"/>
          <p14:tracePt t="41582" x="5246688" y="2211388"/>
          <p14:tracePt t="41599" x="5251450" y="2132013"/>
          <p14:tracePt t="41615" x="5264150" y="2063750"/>
          <p14:tracePt t="41632" x="5268913" y="2000250"/>
          <p14:tracePt t="41649" x="5275263" y="1936750"/>
          <p14:tracePt t="41665" x="5280025" y="1874838"/>
          <p14:tracePt t="41682" x="5280025" y="1822450"/>
          <p14:tracePt t="41699" x="5280025" y="1778000"/>
          <p14:tracePt t="41715" x="5280025" y="1714500"/>
          <p14:tracePt t="41732" x="5280025" y="1674813"/>
          <p14:tracePt t="41748" x="5280025" y="1651000"/>
          <p14:tracePt t="41765" x="5280025" y="1628775"/>
          <p14:tracePt t="41782" x="5280025" y="1606550"/>
          <p14:tracePt t="41799" x="5280025" y="1593850"/>
          <p14:tracePt t="41815" x="5280025" y="1582738"/>
          <p14:tracePt t="41832" x="5280025" y="1577975"/>
          <p14:tracePt t="41849" x="5280025" y="1571625"/>
          <p14:tracePt t="41884" x="5280025" y="1560513"/>
          <p14:tracePt t="41908" x="5280025" y="1554163"/>
          <p14:tracePt t="42132" x="5280025" y="1571625"/>
          <p14:tracePt t="42140" x="5280025" y="1589088"/>
          <p14:tracePt t="42148" x="5280025" y="1639888"/>
          <p14:tracePt t="42159" x="5275263" y="1674813"/>
          <p14:tracePt t="42165" x="5275263" y="1743075"/>
          <p14:tracePt t="42182" x="5257800" y="1817688"/>
          <p14:tracePt t="42198" x="5251450" y="1885950"/>
          <p14:tracePt t="42215" x="5246688" y="1960563"/>
          <p14:tracePt t="42232" x="5235575" y="2035175"/>
          <p14:tracePt t="42248" x="5229225" y="2103438"/>
          <p14:tracePt t="42265" x="5218113" y="2171700"/>
          <p14:tracePt t="42282" x="5211763" y="2235200"/>
          <p14:tracePt t="42299" x="5211763" y="2308225"/>
          <p14:tracePt t="42315" x="5207000" y="2417763"/>
          <p14:tracePt t="42332" x="5207000" y="2486025"/>
          <p14:tracePt t="42349" x="5207000" y="2554288"/>
          <p14:tracePt t="42365" x="5200650" y="2640013"/>
          <p14:tracePt t="42382" x="5194300" y="2708275"/>
          <p14:tracePt t="42398" x="5189538" y="2778125"/>
          <p14:tracePt t="42415" x="5189538" y="2851150"/>
          <p14:tracePt t="42432" x="5183188" y="2914650"/>
          <p14:tracePt t="42448" x="5172075" y="2965450"/>
          <p14:tracePt t="42465" x="5172075" y="3011488"/>
          <p14:tracePt t="42482" x="5172075" y="3046413"/>
          <p14:tracePt t="42498" x="5172075" y="3079750"/>
          <p14:tracePt t="42515" x="5172075" y="3125788"/>
          <p14:tracePt t="42532" x="5172075" y="3154363"/>
          <p14:tracePt t="42548" x="5172075" y="3182938"/>
          <p14:tracePt t="42565" x="5172075" y="3194050"/>
          <p14:tracePt t="42582" x="5172075" y="3211513"/>
          <p14:tracePt t="42628" x="5172075" y="3217863"/>
          <p14:tracePt t="42700" x="5178425" y="3217863"/>
          <p14:tracePt t="42708" x="5183188" y="3211513"/>
          <p14:tracePt t="42716" x="5189538" y="3200400"/>
          <p14:tracePt t="42716" x="5200650" y="3132138"/>
          <p14:tracePt t="42732" x="5211763" y="3051175"/>
          <p14:tracePt t="42749" x="5218113" y="2954338"/>
          <p14:tracePt t="42765" x="5235575" y="2863850"/>
          <p14:tracePt t="42782" x="5240338" y="2754313"/>
          <p14:tracePt t="42798" x="5246688" y="2635250"/>
          <p14:tracePt t="42815" x="5264150" y="2514600"/>
          <p14:tracePt t="42832" x="5280025" y="2406650"/>
          <p14:tracePt t="42849" x="5286375" y="2303463"/>
          <p14:tracePt t="42865" x="5292725" y="2217738"/>
          <p14:tracePt t="42882" x="5297488" y="2125663"/>
          <p14:tracePt t="42898" x="5308600" y="2046288"/>
          <p14:tracePt t="42915" x="5314950" y="1954213"/>
          <p14:tracePt t="42932" x="5321300" y="1914525"/>
          <p14:tracePt t="42948" x="5321300" y="1879600"/>
          <p14:tracePt t="42965" x="5321300" y="1868488"/>
          <p14:tracePt t="42982" x="5321300" y="1857375"/>
          <p14:tracePt t="43051" x="5321300" y="1851025"/>
          <p14:tracePt t="43067" x="5321300" y="1846263"/>
          <p14:tracePt t="43092" x="5321300" y="1839913"/>
          <p14:tracePt t="43212" x="0" y="0"/>
        </p14:tracePtLst>
        <p14:tracePtLst>
          <p14:tracePt t="49184" x="5622925" y="3051175"/>
          <p14:tracePt t="49451" x="5611813" y="3051175"/>
          <p14:tracePt t="49459" x="5611813" y="3063875"/>
          <p14:tracePt t="49459" x="5600700" y="3079750"/>
          <p14:tracePt t="49475" x="5589588" y="3103563"/>
          <p14:tracePt t="49483" x="5572125" y="3125788"/>
          <p14:tracePt t="49491" x="5561013" y="3160713"/>
          <p14:tracePt t="49499" x="5532438" y="3246438"/>
          <p14:tracePt t="49515" x="5497513" y="3371850"/>
          <p14:tracePt t="49531" x="5480050" y="3435350"/>
          <p14:tracePt t="49548" x="5468938" y="3492500"/>
          <p14:tracePt t="49565" x="5464175" y="3525838"/>
          <p14:tracePt t="49581" x="5451475" y="3560763"/>
          <p14:tracePt t="49598" x="5451475" y="3571875"/>
          <p14:tracePt t="49771" x="5451475" y="3578225"/>
          <p14:tracePt t="49787" x="5457825" y="3582988"/>
          <p14:tracePt t="49795" x="5464175" y="3582988"/>
          <p14:tracePt t="49798" x="5475288" y="3589338"/>
          <p14:tracePt t="49814" x="5503863" y="3594100"/>
          <p14:tracePt t="49831" x="5537200" y="3594100"/>
          <p14:tracePt t="49848" x="5572125" y="3594100"/>
          <p14:tracePt t="49865" x="5594350" y="3594100"/>
          <p14:tracePt t="49881" x="5607050" y="3594100"/>
          <p14:tracePt t="49898" x="5611813" y="3582988"/>
          <p14:tracePt t="49914" x="5622925" y="3578225"/>
          <p14:tracePt t="49955" x="5629275" y="3571875"/>
          <p14:tracePt t="49965" x="5629275" y="3565525"/>
          <p14:tracePt t="49965" x="5635625" y="3560763"/>
          <p14:tracePt t="49981" x="5640388" y="3549650"/>
          <p14:tracePt t="49998" x="5640388" y="3536950"/>
          <p14:tracePt t="50014" x="5640388" y="3532188"/>
          <p14:tracePt t="50099" x="5640388" y="3521075"/>
          <p14:tracePt t="50171" x="5640388" y="3514725"/>
          <p14:tracePt t="50179" x="5635625" y="3514725"/>
          <p14:tracePt t="50187" x="5629275" y="3514725"/>
          <p14:tracePt t="50198" x="5618163" y="3514725"/>
          <p14:tracePt t="50235" x="5611813" y="3514725"/>
          <p14:tracePt t="50315" x="5607050" y="3514725"/>
          <p14:tracePt t="50339" x="5600700" y="3514725"/>
          <p14:tracePt t="50357" x="5594350" y="3514725"/>
          <p14:tracePt t="50891" x="5600700" y="3514725"/>
          <p14:tracePt t="50908" x="5618163" y="3508375"/>
          <p14:tracePt t="50915" x="5622925" y="3508375"/>
          <p14:tracePt t="50919" x="5646738" y="3503613"/>
          <p14:tracePt t="50931" x="5664200" y="3503613"/>
          <p14:tracePt t="50948" x="5675313" y="3497263"/>
          <p14:tracePt t="50965" x="5686425" y="3497263"/>
          <p14:tracePt t="50981" x="5697538" y="3492500"/>
          <p14:tracePt t="50998" x="5708650" y="3492500"/>
          <p14:tracePt t="51014" x="5721350" y="3486150"/>
          <p14:tracePt t="51031" x="5732463" y="3479800"/>
          <p14:tracePt t="51068" x="5743575" y="3475038"/>
          <p14:tracePt t="51083" x="5743575" y="3468688"/>
          <p14:tracePt t="51099" x="5754688" y="3468688"/>
          <p14:tracePt t="51115" x="5761038" y="3457575"/>
          <p14:tracePt t="51116" x="5778500" y="3440113"/>
          <p14:tracePt t="51131" x="5783263" y="3422650"/>
          <p14:tracePt t="51148" x="5800725" y="3406775"/>
          <p14:tracePt t="51164" x="5818188" y="3378200"/>
          <p14:tracePt t="51181" x="5835650" y="3349625"/>
          <p14:tracePt t="51198" x="5864225" y="3314700"/>
          <p14:tracePt t="51214" x="5886450" y="3286125"/>
          <p14:tracePt t="51231" x="5908675" y="3268663"/>
          <p14:tracePt t="51248" x="5932488" y="3251200"/>
          <p14:tracePt t="51264" x="5965825" y="3235325"/>
          <p14:tracePt t="51281" x="6000750" y="3222625"/>
          <p14:tracePt t="51298" x="6018213" y="3217863"/>
          <p14:tracePt t="51315" x="6051550" y="3217863"/>
          <p14:tracePt t="51331" x="6075363" y="3217863"/>
          <p14:tracePt t="51348" x="6115050" y="3228975"/>
          <p14:tracePt t="51365" x="6154738" y="3246438"/>
          <p14:tracePt t="51381" x="6194425" y="3268663"/>
          <p14:tracePt t="51398" x="6235700" y="3297238"/>
          <p14:tracePt t="51415" x="6269038" y="3325813"/>
          <p14:tracePt t="51431" x="6292850" y="3349625"/>
          <p14:tracePt t="51448" x="6321425" y="3371850"/>
          <p14:tracePt t="51465" x="6354763" y="3406775"/>
          <p14:tracePt t="51481" x="6383338" y="3429000"/>
          <p14:tracePt t="51498" x="6411913" y="3446463"/>
          <p14:tracePt t="51515" x="6423025" y="3451225"/>
          <p14:tracePt t="51531" x="6429375" y="3457575"/>
          <p14:tracePt t="51548" x="6457950" y="3457575"/>
          <p14:tracePt t="51565" x="6515100" y="3468688"/>
          <p14:tracePt t="51581" x="6594475" y="3475038"/>
          <p14:tracePt t="51598" x="6657975" y="3479800"/>
          <p14:tracePt t="51615" x="6692900" y="3479800"/>
          <p14:tracePt t="51631" x="6721475" y="3479800"/>
          <p14:tracePt t="51648" x="6737350" y="3479800"/>
          <p14:tracePt t="52315" x="6750050" y="3479800"/>
          <p14:tracePt t="52323" x="6754813" y="3479800"/>
          <p14:tracePt t="52334" x="6765925" y="3479800"/>
          <p14:tracePt t="52342" x="6783388" y="3479800"/>
          <p14:tracePt t="52348" x="6880225" y="3492500"/>
          <p14:tracePt t="52364" x="7080250" y="3525838"/>
          <p14:tracePt t="52381" x="7378700" y="3565525"/>
          <p14:tracePt t="52398" x="7658100" y="3600450"/>
          <p14:tracePt t="52415" x="7835900" y="3611563"/>
          <p14:tracePt t="52431" x="7954963" y="3611563"/>
          <p14:tracePt t="52448" x="8023225" y="3611563"/>
          <p14:tracePt t="52464" x="8051800" y="3606800"/>
          <p14:tracePt t="52481" x="8058150" y="3600450"/>
          <p14:tracePt t="52498" x="8064500" y="3594100"/>
          <p14:tracePt t="52659" x="8069263" y="3589338"/>
          <p14:tracePt t="52667" x="8069263" y="3578225"/>
          <p14:tracePt t="52683" x="8069263" y="3560763"/>
          <p14:tracePt t="52699" x="8069263" y="3549650"/>
          <p14:tracePt t="52701" x="8064500" y="3543300"/>
          <p14:tracePt t="52714" x="8051800" y="3532188"/>
          <p14:tracePt t="52731" x="8035925" y="3525838"/>
          <p14:tracePt t="52748" x="8023225" y="3521075"/>
          <p14:tracePt t="52764" x="8012113" y="3521075"/>
          <p14:tracePt t="52781" x="8007350" y="3521075"/>
          <p14:tracePt t="52798" x="8001000" y="3521075"/>
          <p14:tracePt t="52814" x="7989888" y="3521075"/>
          <p14:tracePt t="52859" x="7978775" y="3521075"/>
          <p14:tracePt t="53203" x="7983538" y="3521075"/>
          <p14:tracePt t="53219" x="8001000" y="3514725"/>
          <p14:tracePt t="53227" x="8023225" y="3514725"/>
          <p14:tracePt t="53235" x="8040688" y="3508375"/>
          <p14:tracePt t="53243" x="8058150" y="3503613"/>
          <p14:tracePt t="53251" x="8080375" y="3492500"/>
          <p14:tracePt t="53264" x="8104188" y="3486150"/>
          <p14:tracePt t="53281" x="8115300" y="3479800"/>
          <p14:tracePt t="53298" x="8121650" y="3479800"/>
          <p14:tracePt t="53707" x="8126413" y="3475038"/>
          <p14:tracePt t="53715" x="8126413" y="3451225"/>
          <p14:tracePt t="53731" x="8126413" y="3435350"/>
          <p14:tracePt t="53731" x="8132763" y="3411538"/>
          <p14:tracePt t="53748" x="8137525" y="3378200"/>
          <p14:tracePt t="53764" x="8143875" y="3343275"/>
          <p14:tracePt t="53781" x="8150225" y="3308350"/>
          <p14:tracePt t="53798" x="8154988" y="3268663"/>
          <p14:tracePt t="53814" x="8154988" y="3235325"/>
          <p14:tracePt t="53831" x="8161338" y="3189288"/>
          <p14:tracePt t="53848" x="8166100" y="3136900"/>
          <p14:tracePt t="53865" x="8166100" y="3074988"/>
          <p14:tracePt t="53881" x="8166100" y="3006725"/>
          <p14:tracePt t="53898" x="8166100" y="2914650"/>
          <p14:tracePt t="53914" x="8166100" y="2789238"/>
          <p14:tracePt t="53931" x="8161338" y="2679700"/>
          <p14:tracePt t="53948" x="8154988" y="2578100"/>
          <p14:tracePt t="53964" x="8150225" y="2492375"/>
          <p14:tracePt t="53981" x="8143875" y="2411413"/>
          <p14:tracePt t="53998" x="8126413" y="2336800"/>
          <p14:tracePt t="54015" x="8108950" y="2292350"/>
          <p14:tracePt t="54031" x="8097838" y="2239963"/>
          <p14:tracePt t="54048" x="8086725" y="2193925"/>
          <p14:tracePt t="54064" x="8069263" y="2171700"/>
          <p14:tracePt t="54081" x="8058150" y="2143125"/>
          <p14:tracePt t="54098" x="8029575" y="2120900"/>
          <p14:tracePt t="54114" x="7937500" y="2085975"/>
          <p14:tracePt t="54131" x="7858125" y="2068513"/>
          <p14:tracePt t="54148" x="7766050" y="2063750"/>
          <p14:tracePt t="54164" x="7646988" y="2079625"/>
          <p14:tracePt t="54181" x="7526338" y="2108200"/>
          <p14:tracePt t="54198" x="7383463" y="2165350"/>
          <p14:tracePt t="54214" x="7229475" y="2239963"/>
          <p14:tracePt t="54231" x="7058025" y="2332038"/>
          <p14:tracePt t="54248" x="6886575" y="2411413"/>
          <p14:tracePt t="54264" x="6692900" y="2497138"/>
          <p14:tracePt t="54281" x="6508750" y="2571750"/>
          <p14:tracePt t="54298" x="6350000" y="2628900"/>
          <p14:tracePt t="54314" x="6165850" y="2679700"/>
          <p14:tracePt t="54331" x="6092825" y="2697163"/>
          <p14:tracePt t="54348" x="6046788" y="2714625"/>
          <p14:tracePt t="54364" x="6007100" y="2720975"/>
          <p14:tracePt t="54381" x="5965825" y="2732088"/>
          <p14:tracePt t="54398" x="5932488" y="2736850"/>
          <p14:tracePt t="54414" x="5875338" y="2760663"/>
          <p14:tracePt t="54431" x="5818188" y="2778125"/>
          <p14:tracePt t="54448" x="5772150" y="2789238"/>
          <p14:tracePt t="54464" x="5737225" y="2806700"/>
          <p14:tracePt t="54481" x="5708650" y="2822575"/>
          <p14:tracePt t="54498" x="5692775" y="2835275"/>
          <p14:tracePt t="54515" x="5675313" y="2868613"/>
          <p14:tracePt t="54531" x="5651500" y="2897188"/>
          <p14:tracePt t="54548" x="5635625" y="2943225"/>
          <p14:tracePt t="54564" x="5629275" y="3000375"/>
          <p14:tracePt t="54581" x="5629275" y="3035300"/>
          <p14:tracePt t="54598" x="5629275" y="3068638"/>
          <p14:tracePt t="54614" x="5629275" y="3092450"/>
          <p14:tracePt t="54631" x="5635625" y="3114675"/>
          <p14:tracePt t="54648" x="5646738" y="3132138"/>
          <p14:tracePt t="54664" x="5657850" y="3154363"/>
          <p14:tracePt t="54681" x="5664200" y="3165475"/>
          <p14:tracePt t="54698" x="5664200" y="3171825"/>
          <p14:tracePt t="55043" x="5668963" y="3171825"/>
          <p14:tracePt t="55107" x="5675313" y="3171825"/>
          <p14:tracePt t="55123" x="5680075" y="3171825"/>
          <p14:tracePt t="55131" x="5708650" y="3171825"/>
          <p14:tracePt t="55148" x="5726113" y="3171825"/>
          <p14:tracePt t="55148" x="5761038" y="3160713"/>
          <p14:tracePt t="55164" x="5811838" y="3136900"/>
          <p14:tracePt t="55181" x="5851525" y="3121025"/>
          <p14:tracePt t="55197" x="5886450" y="3103563"/>
          <p14:tracePt t="55214" x="5908675" y="3092450"/>
          <p14:tracePt t="55231" x="5921375" y="3086100"/>
          <p14:tracePt t="55248" x="5937250" y="3068638"/>
          <p14:tracePt t="55264" x="5949950" y="3057525"/>
          <p14:tracePt t="55281" x="5965825" y="3035300"/>
          <p14:tracePt t="55298" x="5983288" y="3011488"/>
          <p14:tracePt t="55314" x="6000750" y="2989263"/>
          <p14:tracePt t="55331" x="6011863" y="2978150"/>
          <p14:tracePt t="55348" x="6022975" y="2954338"/>
          <p14:tracePt t="55364" x="6022975" y="2943225"/>
          <p14:tracePt t="55381" x="6035675" y="2921000"/>
          <p14:tracePt t="55398" x="6046788" y="2903538"/>
          <p14:tracePt t="55414" x="6057900" y="2874963"/>
          <p14:tracePt t="55431" x="6064250" y="2857500"/>
          <p14:tracePt t="55448" x="6080125" y="2835275"/>
          <p14:tracePt t="55464" x="6086475" y="2822575"/>
          <p14:tracePt t="55481" x="6092825" y="2806700"/>
          <p14:tracePt t="55498" x="6103938" y="2782888"/>
          <p14:tracePt t="55514" x="6121400" y="2749550"/>
          <p14:tracePt t="55531" x="6137275" y="2720975"/>
          <p14:tracePt t="55548" x="6143625" y="2703513"/>
          <p14:tracePt t="55564" x="6154738" y="2674938"/>
          <p14:tracePt t="55581" x="6172200" y="2651125"/>
          <p14:tracePt t="55598" x="6183313" y="2628900"/>
          <p14:tracePt t="55614" x="6200775" y="2600325"/>
          <p14:tracePt t="55631" x="6207125" y="2578100"/>
          <p14:tracePt t="55648" x="6223000" y="2554288"/>
          <p14:tracePt t="55664" x="6235700" y="2536825"/>
          <p14:tracePt t="55681" x="6246813" y="2514600"/>
          <p14:tracePt t="55698" x="6251575" y="2508250"/>
          <p14:tracePt t="55714" x="6257925" y="2492375"/>
          <p14:tracePt t="55731" x="6264275" y="2479675"/>
          <p14:tracePt t="55748" x="6269038" y="2468563"/>
          <p14:tracePt t="55764" x="6269038" y="2463800"/>
          <p14:tracePt t="55781" x="6275388" y="2451100"/>
          <p14:tracePt t="55798" x="6275388" y="2446338"/>
          <p14:tracePt t="55814" x="6280150" y="2446338"/>
          <p14:tracePt t="55883" x="6280150" y="2439988"/>
          <p14:tracePt t="55891" x="6286500" y="2428875"/>
          <p14:tracePt t="55899" x="6292850" y="2417763"/>
          <p14:tracePt t="55915" x="6292850" y="2411413"/>
          <p14:tracePt t="55915" x="6292850" y="2393950"/>
          <p14:tracePt t="55931" x="6303963" y="2382838"/>
          <p14:tracePt t="55948" x="6308725" y="2365375"/>
          <p14:tracePt t="55964" x="6308725" y="2360613"/>
          <p14:tracePt t="55981" x="6308725" y="2354263"/>
          <p14:tracePt t="55998" x="6308725" y="2343150"/>
          <p14:tracePt t="56014" x="6315075" y="2336800"/>
          <p14:tracePt t="56031" x="6321425" y="2314575"/>
          <p14:tracePt t="56048" x="6326188" y="2303463"/>
          <p14:tracePt t="56064" x="6332538" y="2286000"/>
          <p14:tracePt t="56081" x="6332538" y="2274888"/>
          <p14:tracePt t="56097" x="6343650" y="2251075"/>
          <p14:tracePt t="56114" x="6343650" y="2222500"/>
          <p14:tracePt t="56131" x="6350000" y="2206625"/>
          <p14:tracePt t="56147" x="6354763" y="2189163"/>
          <p14:tracePt t="56164" x="6361113" y="2165350"/>
          <p14:tracePt t="56181" x="6365875" y="2149475"/>
          <p14:tracePt t="56197" x="6365875" y="2136775"/>
          <p14:tracePt t="56214" x="6372225" y="2120900"/>
          <p14:tracePt t="56230" x="6378575" y="2108200"/>
          <p14:tracePt t="56247" x="6378575" y="2097088"/>
          <p14:tracePt t="56265" x="6383338" y="2085975"/>
          <p14:tracePt t="56282" x="6394450" y="2068513"/>
          <p14:tracePt t="56282" x="6400800" y="2057400"/>
          <p14:tracePt t="56299" x="6407150" y="2046288"/>
          <p14:tracePt t="56315" x="6411913" y="2022475"/>
          <p14:tracePt t="56315" x="6418263" y="2011363"/>
          <p14:tracePt t="56331" x="6423025" y="1971675"/>
          <p14:tracePt t="56348" x="6435725" y="1943100"/>
          <p14:tracePt t="56364" x="6446838" y="1903413"/>
          <p14:tracePt t="56381" x="6451600" y="1863725"/>
          <p14:tracePt t="56398" x="6464300" y="1822450"/>
          <p14:tracePt t="56414" x="6469063" y="1793875"/>
          <p14:tracePt t="56431" x="6480175" y="1765300"/>
          <p14:tracePt t="56448" x="6492875" y="1743075"/>
          <p14:tracePt t="56464" x="6492875" y="1731963"/>
          <p14:tracePt t="56481" x="6492875" y="1725613"/>
          <p14:tracePt t="56498" x="6497638" y="1720850"/>
          <p14:tracePt t="56547" x="6497638" y="1714500"/>
          <p14:tracePt t="56956" x="6503988" y="1714500"/>
          <p14:tracePt t="56964" x="6508750" y="1708150"/>
          <p14:tracePt t="56972" x="6526213" y="1692275"/>
          <p14:tracePt t="56980" x="6554788" y="1674813"/>
          <p14:tracePt t="56988" x="6572250" y="1663700"/>
          <p14:tracePt t="56998" x="6594475" y="1646238"/>
          <p14:tracePt t="57015" x="6607175" y="1639888"/>
          <p14:tracePt t="57032" x="6618288" y="1635125"/>
          <p14:tracePt t="57068" x="6623050" y="1628775"/>
          <p14:tracePt t="57691" x="6623050" y="1617663"/>
          <p14:tracePt t="57707" x="6629400" y="1611313"/>
          <p14:tracePt t="57724" x="6635750" y="1606550"/>
          <p14:tracePt t="57739" x="6640513" y="1593850"/>
          <p14:tracePt t="57755" x="6640513" y="1589088"/>
          <p14:tracePt t="57763" x="6646863" y="1582738"/>
          <p14:tracePt t="57783" x="6651625" y="1582738"/>
          <p14:tracePt t="57947" x="6657975" y="1582738"/>
          <p14:tracePt t="58019" x="6664325" y="1577975"/>
          <p14:tracePt t="58035" x="6669088" y="1577975"/>
          <p14:tracePt t="58047" x="6675438" y="1577975"/>
          <p14:tracePt t="58115" x="6680200" y="1577975"/>
          <p14:tracePt t="58131" x="6692900" y="1577975"/>
          <p14:tracePt t="58147" x="6704013" y="1589088"/>
          <p14:tracePt t="58171" x="6715125" y="1593850"/>
          <p14:tracePt t="58187" x="6721475" y="1600200"/>
          <p14:tracePt t="58203" x="6721475" y="1606550"/>
          <p14:tracePt t="58339" x="6721475" y="1611313"/>
          <p14:tracePt t="58347" x="6726238" y="1622425"/>
          <p14:tracePt t="58363" x="6732588" y="1628775"/>
          <p14:tracePt t="58374" x="6743700" y="1639888"/>
          <p14:tracePt t="58387" x="6750050" y="1651000"/>
          <p14:tracePt t="58395" x="6754813" y="1663700"/>
          <p14:tracePt t="58403" x="6754813" y="1674813"/>
          <p14:tracePt t="58414" x="6765925" y="1697038"/>
          <p14:tracePt t="58431" x="6765925" y="1703388"/>
          <p14:tracePt t="58675" x="6765925" y="1708150"/>
          <p14:tracePt t="58691" x="6765925" y="1714500"/>
          <p14:tracePt t="58699" x="6778625" y="1754188"/>
          <p14:tracePt t="58715" x="6778625" y="1778000"/>
          <p14:tracePt t="58715" x="6783388" y="1817688"/>
          <p14:tracePt t="58731" x="6789738" y="1839913"/>
          <p14:tracePt t="58748" x="6794500" y="1863725"/>
          <p14:tracePt t="58764" x="6794500" y="1874838"/>
          <p14:tracePt t="58781" x="6794500" y="1885950"/>
          <p14:tracePt t="58797" x="6794500" y="1897063"/>
          <p14:tracePt t="58814" x="6794500" y="1903413"/>
          <p14:tracePt t="58987" x="6794500" y="1897063"/>
          <p14:tracePt t="59003" x="6794500" y="1885950"/>
          <p14:tracePt t="59011" x="6794500" y="1879600"/>
          <p14:tracePt t="59019" x="6794500" y="1874838"/>
          <p14:tracePt t="59027" x="6794500" y="1863725"/>
          <p14:tracePt t="59035" x="6789738" y="1846263"/>
          <p14:tracePt t="59047" x="6778625" y="1811338"/>
          <p14:tracePt t="59064" x="6765925" y="1789113"/>
          <p14:tracePt t="59081" x="6765925" y="1765300"/>
          <p14:tracePt t="59098" x="6761163" y="1749425"/>
          <p14:tracePt t="59114" x="6754813" y="1725613"/>
          <p14:tracePt t="59131" x="6743700" y="1714500"/>
          <p14:tracePt t="59147" x="6743700" y="1708150"/>
          <p14:tracePt t="59164" x="6737350" y="1692275"/>
          <p14:tracePt t="59203" x="6737350" y="1685925"/>
          <p14:tracePt t="59203" x="6732588" y="1679575"/>
          <p14:tracePt t="59214" x="6732588" y="1674813"/>
          <p14:tracePt t="59231" x="6726238" y="1674813"/>
          <p14:tracePt t="59247" x="6721475" y="1657350"/>
          <p14:tracePt t="59264" x="6708775" y="1651000"/>
          <p14:tracePt t="59281" x="6708775" y="1639888"/>
          <p14:tracePt t="59297" x="6704013" y="1639888"/>
          <p14:tracePt t="59314" x="6697663" y="1628775"/>
          <p14:tracePt t="59331" x="6692900" y="1628775"/>
          <p14:tracePt t="59347" x="6692900" y="1622425"/>
          <p14:tracePt t="59364" x="6686550" y="1611313"/>
          <p14:tracePt t="59381" x="6680200" y="1611313"/>
          <p14:tracePt t="59932" x="0" y="0"/>
        </p14:tracePtLst>
        <p14:tracePtLst>
          <p14:tracePt t="72086" x="1211263" y="4578350"/>
          <p14:tracePt t="72170" x="1206500" y="4578350"/>
          <p14:tracePt t="72178" x="1193800" y="4583113"/>
          <p14:tracePt t="72183" x="1171575" y="4589463"/>
          <p14:tracePt t="72196" x="1143000" y="4606925"/>
          <p14:tracePt t="72213" x="1085850" y="4622800"/>
          <p14:tracePt t="72230" x="977900" y="4657725"/>
          <p14:tracePt t="72246" x="835025" y="4697413"/>
          <p14:tracePt t="72263" x="668338" y="4737100"/>
          <p14:tracePt t="72280" x="542925" y="4783138"/>
          <p14:tracePt t="72297" x="457200" y="4829175"/>
          <p14:tracePt t="72313" x="371475" y="4892675"/>
          <p14:tracePt t="72330" x="342900" y="4921250"/>
          <p14:tracePt t="72347" x="336550" y="4937125"/>
          <p14:tracePt t="72394" x="336550" y="4949825"/>
          <p14:tracePt t="72402" x="342900" y="4960938"/>
          <p14:tracePt t="72410" x="360363" y="4978400"/>
          <p14:tracePt t="72414" x="446088" y="5011738"/>
          <p14:tracePt t="72430" x="588963" y="5057775"/>
          <p14:tracePt t="72447" x="760413" y="5114925"/>
          <p14:tracePt t="72463" x="908050" y="5160963"/>
          <p14:tracePt t="72480" x="1011238" y="5194300"/>
          <p14:tracePt t="72497" x="1085850" y="5207000"/>
          <p14:tracePt t="72513" x="1165225" y="5207000"/>
          <p14:tracePt t="72530" x="1239838" y="5189538"/>
          <p14:tracePt t="72547" x="1320800" y="5160963"/>
          <p14:tracePt t="72563" x="1389063" y="5126038"/>
          <p14:tracePt t="72580" x="1428750" y="5103813"/>
          <p14:tracePt t="72596" x="1446213" y="5103813"/>
          <p14:tracePt t="72613" x="1450975" y="5097463"/>
          <p14:tracePt t="72714" x="1463675" y="5097463"/>
          <p14:tracePt t="72714" x="1474788" y="5092700"/>
          <p14:tracePt t="72730" x="1492250" y="5092700"/>
          <p14:tracePt t="72746" x="1565275" y="5086350"/>
          <p14:tracePt t="72747" x="1635125" y="5086350"/>
          <p14:tracePt t="72763" x="1685925" y="5080000"/>
          <p14:tracePt t="72780" x="1736725" y="5080000"/>
          <p14:tracePt t="72797" x="1789113" y="5080000"/>
          <p14:tracePt t="72813" x="1851025" y="5086350"/>
          <p14:tracePt t="72830" x="1925638" y="5097463"/>
          <p14:tracePt t="72847" x="1993900" y="5097463"/>
          <p14:tracePt t="72863" x="2063750" y="5103813"/>
          <p14:tracePt t="72880" x="2136775" y="5114925"/>
          <p14:tracePt t="72896" x="2200275" y="5121275"/>
          <p14:tracePt t="72913" x="2332038" y="5137150"/>
          <p14:tracePt t="72930" x="2439988" y="5154613"/>
          <p14:tracePt t="72947" x="2560638" y="5160963"/>
          <p14:tracePt t="72963" x="2668588" y="5172075"/>
          <p14:tracePt t="72980" x="2749550" y="5172075"/>
          <p14:tracePt t="72997" x="2806700" y="5172075"/>
          <p14:tracePt t="73013" x="2868613" y="5178425"/>
          <p14:tracePt t="73030" x="2949575" y="5178425"/>
          <p14:tracePt t="73047" x="3017838" y="5178425"/>
          <p14:tracePt t="73063" x="3092450" y="5178425"/>
          <p14:tracePt t="73080" x="3149600" y="5154613"/>
          <p14:tracePt t="73096" x="3182938" y="5149850"/>
          <p14:tracePt t="73113" x="3211513" y="5137150"/>
          <p14:tracePt t="73130" x="3228975" y="5132388"/>
          <p14:tracePt t="73147" x="3246438" y="5126038"/>
          <p14:tracePt t="73163" x="3279775" y="5108575"/>
          <p14:tracePt t="73180" x="3308350" y="5080000"/>
          <p14:tracePt t="73196" x="3325813" y="5068888"/>
          <p14:tracePt t="73213" x="3332163" y="5046663"/>
          <p14:tracePt t="73230" x="3343275" y="5022850"/>
          <p14:tracePt t="73246" x="3343275" y="4983163"/>
          <p14:tracePt t="73263" x="3343275" y="4949825"/>
          <p14:tracePt t="73280" x="3336925" y="4908550"/>
          <p14:tracePt t="73296" x="3314700" y="4864100"/>
          <p14:tracePt t="73313" x="3257550" y="4800600"/>
          <p14:tracePt t="73330" x="3200400" y="4754563"/>
          <p14:tracePt t="73347" x="3121025" y="4703763"/>
          <p14:tracePt t="73363" x="3022600" y="4657725"/>
          <p14:tracePt t="73380" x="2949575" y="4622800"/>
          <p14:tracePt t="73396" x="2863850" y="4594225"/>
          <p14:tracePt t="73413" x="2782888" y="4583113"/>
          <p14:tracePt t="73430" x="2674938" y="4565650"/>
          <p14:tracePt t="73446" x="2554288" y="4560888"/>
          <p14:tracePt t="73463" x="2422525" y="4554538"/>
          <p14:tracePt t="73480" x="2314575" y="4543425"/>
          <p14:tracePt t="73496" x="2217738" y="4537075"/>
          <p14:tracePt t="73513" x="2114550" y="4537075"/>
          <p14:tracePt t="73530" x="2046288" y="4537075"/>
          <p14:tracePt t="73547" x="1965325" y="4537075"/>
          <p14:tracePt t="73563" x="1885950" y="4537075"/>
          <p14:tracePt t="73580" x="1828800" y="4537075"/>
          <p14:tracePt t="73596" x="1765300" y="4537075"/>
          <p14:tracePt t="73613" x="1714500" y="4554538"/>
          <p14:tracePt t="73630" x="1639888" y="4565650"/>
          <p14:tracePt t="73647" x="1565275" y="4583113"/>
          <p14:tracePt t="73663" x="1492250" y="4611688"/>
          <p14:tracePt t="73680" x="1417638" y="4635500"/>
          <p14:tracePt t="73696" x="1360488" y="4657725"/>
          <p14:tracePt t="73713" x="1308100" y="4679950"/>
          <p14:tracePt t="73730" x="1285875" y="4697413"/>
          <p14:tracePt t="73746" x="1263650" y="4708525"/>
          <p14:tracePt t="73763" x="1235075" y="4732338"/>
          <p14:tracePt t="73780" x="1211263" y="4754563"/>
          <p14:tracePt t="73797" x="1189038" y="4783138"/>
          <p14:tracePt t="73813" x="1165225" y="4806950"/>
          <p14:tracePt t="73830" x="1143000" y="4829175"/>
          <p14:tracePt t="73846" x="1136650" y="4846638"/>
          <p14:tracePt t="73863" x="1131888" y="4857750"/>
          <p14:tracePt t="73880" x="1131888" y="4864100"/>
          <p14:tracePt t="73896" x="1131888" y="4875213"/>
          <p14:tracePt t="73913" x="1136650" y="4897438"/>
          <p14:tracePt t="73930" x="1149350" y="4926013"/>
          <p14:tracePt t="73946" x="1177925" y="4943475"/>
          <p14:tracePt t="73963" x="1235075" y="4978400"/>
          <p14:tracePt t="73980" x="1320800" y="5006975"/>
          <p14:tracePt t="73996" x="1450975" y="5035550"/>
          <p14:tracePt t="74013" x="1600200" y="5068888"/>
          <p14:tracePt t="74030" x="1778000" y="5108575"/>
          <p14:tracePt t="74046" x="1954213" y="5137150"/>
          <p14:tracePt t="74063" x="2132013" y="5165725"/>
          <p14:tracePt t="74080" x="2314575" y="5172075"/>
          <p14:tracePt t="74096" x="2479675" y="5172075"/>
          <p14:tracePt t="74113" x="2686050" y="5154613"/>
          <p14:tracePt t="74130" x="2794000" y="5137150"/>
          <p14:tracePt t="74146" x="2897188" y="5126038"/>
          <p14:tracePt t="74163" x="2989263" y="5103813"/>
          <p14:tracePt t="74180" x="3074988" y="5086350"/>
          <p14:tracePt t="74196" x="3114675" y="5075238"/>
          <p14:tracePt t="74213" x="3143250" y="5068888"/>
          <p14:tracePt t="74230" x="3171825" y="5064125"/>
          <p14:tracePt t="74246" x="3189288" y="5057775"/>
          <p14:tracePt t="74263" x="3217863" y="5040313"/>
          <p14:tracePt t="74280" x="3246438" y="5029200"/>
          <p14:tracePt t="74297" x="3257550" y="5022850"/>
          <p14:tracePt t="74341" x="3257550" y="5011738"/>
          <p14:tracePt t="74378" x="3257550" y="5006975"/>
          <p14:tracePt t="74386" x="3263900" y="5000625"/>
          <p14:tracePt t="74394" x="3263900" y="4994275"/>
          <p14:tracePt t="74396" x="3263900" y="4978400"/>
          <p14:tracePt t="74413" x="3263900" y="4960938"/>
          <p14:tracePt t="74430" x="3246438" y="4932363"/>
          <p14:tracePt t="74447" x="3222625" y="4903788"/>
          <p14:tracePt t="74464" x="3206750" y="4879975"/>
          <p14:tracePt t="74481" x="3182938" y="4864100"/>
          <p14:tracePt t="74497" x="3165475" y="4846638"/>
          <p14:tracePt t="74514" x="3121025" y="4829175"/>
          <p14:tracePt t="74531" x="3092450" y="4818063"/>
          <p14:tracePt t="74547" x="3057525" y="4811713"/>
          <p14:tracePt t="74564" x="3028950" y="4806950"/>
          <p14:tracePt t="74581" x="3000375" y="4800600"/>
          <p14:tracePt t="74598" x="2982913" y="4794250"/>
          <p14:tracePt t="74614" x="2965450" y="4794250"/>
          <p14:tracePt t="74843" x="2954338" y="4800600"/>
          <p14:tracePt t="74850" x="2936875" y="4811713"/>
          <p14:tracePt t="74864" x="2914650" y="4829175"/>
          <p14:tracePt t="74864" x="2846388" y="4879975"/>
          <p14:tracePt t="74881" x="2760663" y="4921250"/>
          <p14:tracePt t="74898" x="2663825" y="4972050"/>
          <p14:tracePt t="74914" x="2503488" y="5046663"/>
          <p14:tracePt t="74931" x="2417763" y="5092700"/>
          <p14:tracePt t="74947" x="2360613" y="5108575"/>
          <p14:tracePt t="74964" x="2332038" y="5114925"/>
          <p14:tracePt t="74981" x="2320925" y="5114925"/>
          <p14:tracePt t="74997" x="2314575" y="5114925"/>
          <p14:tracePt t="75014" x="2308225" y="5114925"/>
          <p14:tracePt t="75031" x="2297113" y="5114925"/>
          <p14:tracePt t="75047" x="2263775" y="5114925"/>
          <p14:tracePt t="75064" x="2200275" y="5097463"/>
          <p14:tracePt t="75080" x="2136775" y="5075238"/>
          <p14:tracePt t="75097" x="2063750" y="5057775"/>
          <p14:tracePt t="75114" x="1965325" y="5029200"/>
          <p14:tracePt t="75131" x="1908175" y="5018088"/>
          <p14:tracePt t="75147" x="1857375" y="5018088"/>
          <p14:tracePt t="75164" x="1817688" y="5011738"/>
          <p14:tracePt t="75181" x="1771650" y="5011738"/>
          <p14:tracePt t="75197" x="1720850" y="5011738"/>
          <p14:tracePt t="75214" x="1668463" y="5011738"/>
          <p14:tracePt t="75231" x="1606550" y="5011738"/>
          <p14:tracePt t="75247" x="1554163" y="5011738"/>
          <p14:tracePt t="75264" x="1520825" y="5018088"/>
          <p14:tracePt t="75281" x="1485900" y="5022850"/>
          <p14:tracePt t="75297" x="1463675" y="5029200"/>
          <p14:tracePt t="75314" x="1435100" y="5035550"/>
          <p14:tracePt t="75331" x="1411288" y="5046663"/>
          <p14:tracePt t="75347" x="1393825" y="5046663"/>
          <p14:tracePt t="75364" x="1371600" y="5064125"/>
          <p14:tracePt t="75381" x="1360488" y="5075238"/>
          <p14:tracePt t="75397" x="1336675" y="5080000"/>
          <p14:tracePt t="75414" x="1331913" y="5097463"/>
          <p14:tracePt t="75431" x="1325563" y="5108575"/>
          <p14:tracePt t="75447" x="1320800" y="5121275"/>
          <p14:tracePt t="75464" x="1320800" y="5143500"/>
          <p14:tracePt t="75481" x="1320800" y="5160963"/>
          <p14:tracePt t="75497" x="1320800" y="5178425"/>
          <p14:tracePt t="75514" x="1325563" y="5194300"/>
          <p14:tracePt t="75531" x="1331913" y="5207000"/>
          <p14:tracePt t="75547" x="1331913" y="5218113"/>
          <p14:tracePt t="75564" x="1336675" y="5229225"/>
          <p14:tracePt t="75581" x="1360488" y="5246688"/>
          <p14:tracePt t="75597" x="1382713" y="5268913"/>
          <p14:tracePt t="75614" x="1435100" y="5297488"/>
          <p14:tracePt t="75631" x="1474788" y="5332413"/>
          <p14:tracePt t="75647" x="1514475" y="5349875"/>
          <p14:tracePt t="75665" x="1536700" y="5354638"/>
          <p14:tracePt t="75681" x="1582738" y="5372100"/>
          <p14:tracePt t="75697" x="1639888" y="5383213"/>
          <p14:tracePt t="75714" x="1800225" y="5407025"/>
          <p14:tracePt t="75731" x="1925638" y="5418138"/>
          <p14:tracePt t="75747" x="2068513" y="5429250"/>
          <p14:tracePt t="75764" x="2206625" y="5440363"/>
          <p14:tracePt t="75780" x="2320925" y="5446713"/>
          <p14:tracePt t="75797" x="2428875" y="5451475"/>
          <p14:tracePt t="75815" x="2532063" y="5451475"/>
          <p14:tracePt t="75831" x="2617788" y="5451475"/>
          <p14:tracePt t="75847" x="2708275" y="5451475"/>
          <p14:tracePt t="75864" x="2789238" y="5446713"/>
          <p14:tracePt t="75880" x="2879725" y="5440363"/>
          <p14:tracePt t="75897" x="2978150" y="5429250"/>
          <p14:tracePt t="75914" x="3121025" y="5422900"/>
          <p14:tracePt t="75931" x="3200400" y="5418138"/>
          <p14:tracePt t="75947" x="3292475" y="5400675"/>
          <p14:tracePt t="75964" x="3365500" y="5383213"/>
          <p14:tracePt t="75981" x="3440113" y="5360988"/>
          <p14:tracePt t="75997" x="3497263" y="5332413"/>
          <p14:tracePt t="76014" x="3525838" y="5308600"/>
          <p14:tracePt t="76030" x="3536950" y="5292725"/>
          <p14:tracePt t="76047" x="3554413" y="5280025"/>
          <p14:tracePt t="76064" x="3560763" y="5264150"/>
          <p14:tracePt t="76098" x="3560763" y="5257800"/>
          <p14:tracePt t="76099" x="3560763" y="5251450"/>
          <p14:tracePt t="76114" x="3549650" y="5229225"/>
          <p14:tracePt t="76131" x="3514725" y="5207000"/>
          <p14:tracePt t="76147" x="3468688" y="5178425"/>
          <p14:tracePt t="76164" x="3360738" y="5137150"/>
          <p14:tracePt t="76181" x="3206750" y="5097463"/>
          <p14:tracePt t="76197" x="2978150" y="5046663"/>
          <p14:tracePt t="76214" x="2668588" y="4989513"/>
          <p14:tracePt t="76231" x="2406650" y="4949825"/>
          <p14:tracePt t="76247" x="2160588" y="4903788"/>
          <p14:tracePt t="76264" x="1965325" y="4879975"/>
          <p14:tracePt t="76281" x="1778000" y="4851400"/>
          <p14:tracePt t="76297" x="1651000" y="4846638"/>
          <p14:tracePt t="76297" x="1611313" y="4846638"/>
          <p14:tracePt t="76315" x="1560513" y="4846638"/>
          <p14:tracePt t="76331" x="1520825" y="4846638"/>
          <p14:tracePt t="76347" x="1479550" y="4851400"/>
          <p14:tracePt t="76364" x="1446213" y="4868863"/>
          <p14:tracePt t="76381" x="1393825" y="4892675"/>
          <p14:tracePt t="76397" x="1325563" y="4926013"/>
          <p14:tracePt t="76414" x="1239838" y="4972050"/>
          <p14:tracePt t="76431" x="1165225" y="5018088"/>
          <p14:tracePt t="76447" x="1114425" y="5051425"/>
          <p14:tracePt t="76464" x="1085850" y="5080000"/>
          <p14:tracePt t="76481" x="1063625" y="5097463"/>
          <p14:tracePt t="76497" x="1057275" y="5121275"/>
          <p14:tracePt t="76514" x="1050925" y="5143500"/>
          <p14:tracePt t="76531" x="1050925" y="5160963"/>
          <p14:tracePt t="76547" x="1063625" y="5194300"/>
          <p14:tracePt t="76564" x="1085850" y="5218113"/>
          <p14:tracePt t="76580" x="1114425" y="5240338"/>
          <p14:tracePt t="76596" x="1171575" y="5264150"/>
          <p14:tracePt t="76613" x="1257300" y="5286375"/>
          <p14:tracePt t="76631" x="1389063" y="5326063"/>
          <p14:tracePt t="76647" x="1554163" y="5365750"/>
          <p14:tracePt t="76664" x="1754188" y="5407025"/>
          <p14:tracePt t="76681" x="1960563" y="5429250"/>
          <p14:tracePt t="76697" x="2154238" y="5446713"/>
          <p14:tracePt t="76714" x="2360613" y="5457825"/>
          <p14:tracePt t="76731" x="2486025" y="5457825"/>
          <p14:tracePt t="76747" x="2611438" y="5457825"/>
          <p14:tracePt t="76764" x="2771775" y="5446713"/>
          <p14:tracePt t="76781" x="2925763" y="5429250"/>
          <p14:tracePt t="76797" x="3051175" y="5400675"/>
          <p14:tracePt t="76814" x="3121025" y="5378450"/>
          <p14:tracePt t="76831" x="3182938" y="5354638"/>
          <p14:tracePt t="76848" x="3246438" y="5326063"/>
          <p14:tracePt t="76864" x="3303588" y="5303838"/>
          <p14:tracePt t="76881" x="3354388" y="5275263"/>
          <p14:tracePt t="76897" x="3378200" y="5257800"/>
          <p14:tracePt t="76914" x="3406775" y="5222875"/>
          <p14:tracePt t="76931" x="3429000" y="5207000"/>
          <p14:tracePt t="76947" x="3451225" y="5183188"/>
          <p14:tracePt t="76964" x="3468688" y="5165725"/>
          <p14:tracePt t="76980" x="3486150" y="5160963"/>
          <p14:tracePt t="76997" x="3497263" y="5149850"/>
          <p14:tracePt t="77014" x="3508375" y="5143500"/>
          <p14:tracePt t="77030" x="3514725" y="5137150"/>
          <p14:tracePt t="77074" x="3521075" y="5132388"/>
          <p14:tracePt t="77138" x="0" y="0"/>
        </p14:tracePtLst>
        <p14:tracePtLst>
          <p14:tracePt t="82126" x="5686425" y="3475038"/>
          <p14:tracePt t="82522" x="5692775" y="3475038"/>
          <p14:tracePt t="82530" x="5703888" y="3475038"/>
          <p14:tracePt t="82540" x="5726113" y="3486150"/>
          <p14:tracePt t="82541" x="5749925" y="3497263"/>
          <p14:tracePt t="82547" x="5789613" y="3508375"/>
          <p14:tracePt t="82563" x="5829300" y="3525838"/>
          <p14:tracePt t="82580" x="5846763" y="3532188"/>
          <p14:tracePt t="82597" x="5864225" y="3536950"/>
          <p14:tracePt t="82614" x="5868988" y="3543300"/>
          <p14:tracePt t="82630" x="5880100" y="3543300"/>
          <p14:tracePt t="82647" x="5892800" y="3543300"/>
          <p14:tracePt t="82664" x="5932488" y="3543300"/>
          <p14:tracePt t="82680" x="6018213" y="3549650"/>
          <p14:tracePt t="82697" x="6154738" y="3560763"/>
          <p14:tracePt t="82714" x="6343650" y="3565525"/>
          <p14:tracePt t="82730" x="6451600" y="3571875"/>
          <p14:tracePt t="82747" x="6543675" y="3582988"/>
          <p14:tracePt t="82763" x="6600825" y="3582988"/>
          <p14:tracePt t="82780" x="6640513" y="3582988"/>
          <p14:tracePt t="82797" x="6669088" y="3582988"/>
          <p14:tracePt t="82813" x="6704013" y="3582988"/>
          <p14:tracePt t="82830" x="6743700" y="3582988"/>
          <p14:tracePt t="82847" x="6800850" y="3578225"/>
          <p14:tracePt t="82863" x="6851650" y="3578225"/>
          <p14:tracePt t="82880" x="6904038" y="3571875"/>
          <p14:tracePt t="82897" x="6954838" y="3571875"/>
          <p14:tracePt t="82897" x="6983413" y="3571875"/>
          <p14:tracePt t="82914" x="7051675" y="3571875"/>
          <p14:tracePt t="82930" x="7126288" y="3578225"/>
          <p14:tracePt t="82947" x="7189788" y="3582988"/>
          <p14:tracePt t="82963" x="7258050" y="3582988"/>
          <p14:tracePt t="82980" x="7304088" y="3589338"/>
          <p14:tracePt t="82997" x="7337425" y="3589338"/>
          <p14:tracePt t="83014" x="7372350" y="3594100"/>
          <p14:tracePt t="83030" x="7423150" y="3600450"/>
          <p14:tracePt t="83047" x="7493000" y="3606800"/>
          <p14:tracePt t="83063" x="7566025" y="3611563"/>
          <p14:tracePt t="83080" x="7646988" y="3622675"/>
          <p14:tracePt t="83097" x="7726363" y="3622675"/>
          <p14:tracePt t="83113" x="7875588" y="3622675"/>
          <p14:tracePt t="83130" x="7972425" y="3629025"/>
          <p14:tracePt t="83147" x="8051800" y="3629025"/>
          <p14:tracePt t="83164" x="8121650" y="3629025"/>
          <p14:tracePt t="83180" x="8189913" y="3629025"/>
          <p14:tracePt t="83197" x="8235950" y="3629025"/>
          <p14:tracePt t="83213" x="8269288" y="3635375"/>
          <p14:tracePt t="83230" x="8280400" y="3635375"/>
          <p14:tracePt t="83330" x="8280400" y="3646488"/>
          <p14:tracePt t="83340" x="8275638" y="3663950"/>
          <p14:tracePt t="83341" x="8258175" y="3679825"/>
          <p14:tracePt t="83347" x="8212138" y="3736975"/>
          <p14:tracePt t="83364" x="8121650" y="3811588"/>
          <p14:tracePt t="83380" x="7994650" y="3903663"/>
          <p14:tracePt t="83397" x="7823200" y="3983038"/>
          <p14:tracePt t="83414" x="7583488" y="4075113"/>
          <p14:tracePt t="83430" x="7321550" y="4154488"/>
          <p14:tracePt t="83447" x="7040563" y="4235450"/>
          <p14:tracePt t="83464" x="6772275" y="4321175"/>
          <p14:tracePt t="83480" x="6583363" y="4389438"/>
          <p14:tracePt t="83497" x="6429375" y="4464050"/>
          <p14:tracePt t="83513" x="6189663" y="4532313"/>
          <p14:tracePt t="83530" x="6022975" y="4554538"/>
          <p14:tracePt t="83547" x="5864225" y="4565650"/>
          <p14:tracePt t="83564" x="5726113" y="4572000"/>
          <p14:tracePt t="83580" x="5635625" y="4578350"/>
          <p14:tracePt t="83597" x="5583238" y="4583113"/>
          <p14:tracePt t="83613" x="5521325" y="4589463"/>
          <p14:tracePt t="83630" x="5457825" y="4606925"/>
          <p14:tracePt t="83647" x="5378450" y="4622800"/>
          <p14:tracePt t="83664" x="5264150" y="4640263"/>
          <p14:tracePt t="83680" x="5178425" y="4651375"/>
          <p14:tracePt t="83697" x="5121275" y="4664075"/>
          <p14:tracePt t="83713" x="5064125" y="4668838"/>
          <p14:tracePt t="83730" x="5035550" y="4675188"/>
          <p14:tracePt t="83747" x="5000625" y="4679950"/>
          <p14:tracePt t="83764" x="4972050" y="4686300"/>
          <p14:tracePt t="83780" x="4954588" y="4692650"/>
          <p14:tracePt t="83797" x="4932363" y="4692650"/>
          <p14:tracePt t="83814" x="4914900" y="4697413"/>
          <p14:tracePt t="83830" x="4886325" y="4703763"/>
          <p14:tracePt t="83847" x="4851400" y="4703763"/>
          <p14:tracePt t="83863" x="4806950" y="4708525"/>
          <p14:tracePt t="83880" x="4760913" y="4721225"/>
          <p14:tracePt t="83897" x="4721225" y="4725988"/>
          <p14:tracePt t="83913" x="4594225" y="4737100"/>
          <p14:tracePt t="83931" x="4486275" y="4754563"/>
          <p14:tracePt t="83947" x="4365625" y="4765675"/>
          <p14:tracePt t="83964" x="4246563" y="4789488"/>
          <p14:tracePt t="83980" x="4108450" y="4806950"/>
          <p14:tracePt t="83997" x="3937000" y="4829175"/>
          <p14:tracePt t="84013" x="3743325" y="4851400"/>
          <p14:tracePt t="84030" x="3578225" y="4875213"/>
          <p14:tracePt t="84047" x="3429000" y="4908550"/>
          <p14:tracePt t="84064" x="3286125" y="4949825"/>
          <p14:tracePt t="84080" x="3154363" y="4989513"/>
          <p14:tracePt t="84097" x="3051175" y="5018088"/>
          <p14:tracePt t="84113" x="2925763" y="5057775"/>
          <p14:tracePt t="84130" x="2863850" y="5086350"/>
          <p14:tracePt t="84147" x="2811463" y="5108575"/>
          <p14:tracePt t="84163" x="2789238" y="5121275"/>
          <p14:tracePt t="84180" x="2778125" y="5126038"/>
          <p14:tracePt t="84197" x="2765425" y="5126038"/>
          <p14:tracePt t="84530" x="2771775" y="5126038"/>
          <p14:tracePt t="84538" x="2778125" y="5126038"/>
          <p14:tracePt t="84546" x="2794000" y="5126038"/>
          <p14:tracePt t="84557" x="2806700" y="5126038"/>
          <p14:tracePt t="84563" x="2828925" y="5121275"/>
          <p14:tracePt t="84580" x="2863850" y="5121275"/>
          <p14:tracePt t="84597" x="2921000" y="5165725"/>
          <p14:tracePt t="84613" x="2994025" y="5189538"/>
          <p14:tracePt t="84666" x="2994025" y="5194300"/>
          <p14:tracePt t="85171" x="2978150" y="5200650"/>
          <p14:tracePt t="85195" x="2978150" y="5194300"/>
          <p14:tracePt t="85207" x="2978150" y="5189538"/>
          <p14:tracePt t="85214" x="2978150" y="5178425"/>
          <p14:tracePt t="85215" x="2978150" y="5165725"/>
          <p14:tracePt t="85231" x="2971800" y="5165725"/>
          <p14:tracePt t="85248" x="2971800" y="5154613"/>
          <p14:tracePt t="85283" x="2971800" y="5143500"/>
          <p14:tracePt t="85299" x="2965450" y="5143500"/>
          <p14:tracePt t="85315" x="2960688" y="5137150"/>
          <p14:tracePt t="85315" x="2954338" y="5132388"/>
          <p14:tracePt t="85331" x="2949575" y="5126038"/>
          <p14:tracePt t="85348" x="2932113" y="5126038"/>
          <p14:tracePt t="85364" x="2903538" y="5108575"/>
          <p14:tracePt t="85381" x="2840038" y="5097463"/>
          <p14:tracePt t="85398" x="2732088" y="5080000"/>
          <p14:tracePt t="85414" x="2628900" y="5068888"/>
          <p14:tracePt t="85431" x="2549525" y="5051425"/>
          <p14:tracePt t="85448" x="2486025" y="5046663"/>
          <p14:tracePt t="85464" x="2439988" y="5040313"/>
          <p14:tracePt t="85481" x="2406650" y="5040313"/>
          <p14:tracePt t="85498" x="2360613" y="5040313"/>
          <p14:tracePt t="85514" x="2279650" y="5075238"/>
          <p14:tracePt t="85531" x="2217738" y="5103813"/>
          <p14:tracePt t="85548" x="2160588" y="5132388"/>
          <p14:tracePt t="85564" x="2097088" y="5154613"/>
          <p14:tracePt t="85581" x="1993900" y="5178425"/>
          <p14:tracePt t="85598" x="1874838" y="5218113"/>
          <p14:tracePt t="85614" x="1714500" y="5264150"/>
          <p14:tracePt t="85631" x="1543050" y="5321300"/>
          <p14:tracePt t="85648" x="1393825" y="5372100"/>
          <p14:tracePt t="85664" x="1285875" y="5407025"/>
          <p14:tracePt t="85681" x="1228725" y="5429250"/>
          <p14:tracePt t="85698" x="1189038" y="5451475"/>
          <p14:tracePt t="85714" x="1143000" y="5468938"/>
          <p14:tracePt t="85731" x="1114425" y="5480050"/>
          <p14:tracePt t="85748" x="1092200" y="5492750"/>
          <p14:tracePt t="85764" x="1063625" y="5503863"/>
          <p14:tracePt t="85781" x="1028700" y="5521325"/>
          <p14:tracePt t="85798" x="982663" y="5537200"/>
          <p14:tracePt t="85814" x="936625" y="5561013"/>
          <p14:tracePt t="85831" x="885825" y="5583238"/>
          <p14:tracePt t="85848" x="857250" y="5600700"/>
          <p14:tracePt t="85864" x="835025" y="5618163"/>
          <p14:tracePt t="85881" x="822325" y="5629275"/>
          <p14:tracePt t="85897" x="822325" y="5651500"/>
          <p14:tracePt t="85914" x="811213" y="5697538"/>
          <p14:tracePt t="85931" x="806450" y="5721350"/>
          <p14:tracePt t="85948" x="806450" y="5732463"/>
          <p14:tracePt t="85965" x="800100" y="5754688"/>
          <p14:tracePt t="85981" x="800100" y="5761038"/>
          <p14:tracePt t="85997" x="793750" y="5778500"/>
          <p14:tracePt t="86014" x="793750" y="5800725"/>
          <p14:tracePt t="86031" x="788988" y="5835650"/>
          <p14:tracePt t="86048" x="788988" y="5864225"/>
          <p14:tracePt t="86064" x="793750" y="5892800"/>
          <p14:tracePt t="86081" x="806450" y="5908675"/>
          <p14:tracePt t="86098" x="806450" y="5921375"/>
          <p14:tracePt t="86114" x="817563" y="5949950"/>
          <p14:tracePt t="86131" x="822325" y="5961063"/>
          <p14:tracePt t="86148" x="828675" y="5972175"/>
          <p14:tracePt t="86164" x="835025" y="5983288"/>
          <p14:tracePt t="86181" x="835025" y="5989638"/>
          <p14:tracePt t="86198" x="835025" y="5994400"/>
          <p14:tracePt t="86214" x="839788" y="6007100"/>
          <p14:tracePt t="86231" x="846138" y="6007100"/>
          <p14:tracePt t="86248" x="846138" y="6011863"/>
          <p14:tracePt t="86395" x="850900" y="6011863"/>
          <p14:tracePt t="86411" x="857250" y="6011863"/>
          <p14:tracePt t="86427" x="863600" y="6011863"/>
          <p14:tracePt t="86451" x="868363" y="6011863"/>
          <p14:tracePt t="86467" x="879475" y="6011863"/>
          <p14:tracePt t="86475" x="896938" y="6011863"/>
          <p14:tracePt t="86490" x="925513" y="6007100"/>
          <p14:tracePt t="86499" x="942975" y="6007100"/>
          <p14:tracePt t="86499" x="965200" y="6000750"/>
          <p14:tracePt t="86514" x="1028700" y="5989638"/>
          <p14:tracePt t="86532" x="1050925" y="5978525"/>
          <p14:tracePt t="86547" x="1063625" y="5978525"/>
          <p14:tracePt t="86564" x="1074738" y="5978525"/>
          <p14:tracePt t="86581" x="1079500" y="5961063"/>
          <p14:tracePt t="86598" x="1103313" y="5943600"/>
          <p14:tracePt t="86614" x="1114425" y="5915025"/>
          <p14:tracePt t="86631" x="1114425" y="5903913"/>
          <p14:tracePt t="86648" x="1114425" y="5880100"/>
          <p14:tracePt t="86664" x="1114425" y="5868988"/>
          <p14:tracePt t="86681" x="1114425" y="5851525"/>
          <p14:tracePt t="86698" x="1108075" y="5822950"/>
          <p14:tracePt t="86713" x="1096963" y="5800725"/>
          <p14:tracePt t="86730" x="1074738" y="5778500"/>
          <p14:tracePt t="86747" x="1050925" y="5772150"/>
          <p14:tracePt t="86763" x="1039813" y="5765800"/>
          <p14:tracePt t="86781" x="1022350" y="5761038"/>
          <p14:tracePt t="86798" x="1006475" y="5761038"/>
          <p14:tracePt t="86814" x="977900" y="5765800"/>
          <p14:tracePt t="86831" x="925513" y="5789613"/>
          <p14:tracePt t="86847" x="868363" y="5840413"/>
          <p14:tracePt t="86864" x="817563" y="5875338"/>
          <p14:tracePt t="86881" x="793750" y="5903913"/>
          <p14:tracePt t="86898" x="782638" y="5921375"/>
          <p14:tracePt t="86914" x="777875" y="5943600"/>
          <p14:tracePt t="86932" x="777875" y="5961063"/>
          <p14:tracePt t="86948" x="777875" y="5978525"/>
          <p14:tracePt t="86965" x="777875" y="5989638"/>
          <p14:tracePt t="86981" x="782638" y="6007100"/>
          <p14:tracePt t="86998" x="800100" y="6022975"/>
          <p14:tracePt t="87014" x="817563" y="6040438"/>
          <p14:tracePt t="87031" x="846138" y="6057900"/>
          <p14:tracePt t="87048" x="885825" y="6075363"/>
          <p14:tracePt t="87064" x="925513" y="6086475"/>
          <p14:tracePt t="87081" x="954088" y="6086475"/>
          <p14:tracePt t="87098" x="977900" y="6086475"/>
          <p14:tracePt t="87114" x="1022350" y="6075363"/>
          <p14:tracePt t="87131" x="1096963" y="6046788"/>
          <p14:tracePt t="87147" x="1165225" y="6029325"/>
          <p14:tracePt t="87164" x="1189038" y="6011863"/>
          <p14:tracePt t="87181" x="1200150" y="6007100"/>
          <p14:tracePt t="87198" x="1211263" y="5994400"/>
          <p14:tracePt t="87214" x="1222375" y="5978525"/>
          <p14:tracePt t="87231" x="1228725" y="5961063"/>
          <p14:tracePt t="87248" x="1228725" y="5954713"/>
          <p14:tracePt t="87339" x="1228725" y="5949950"/>
          <p14:tracePt t="87352" x="1228725" y="5943600"/>
          <p14:tracePt t="87451" x="1222375" y="5937250"/>
          <p14:tracePt t="87467" x="1217613" y="5932488"/>
          <p14:tracePt t="87475" x="1211263" y="5926138"/>
          <p14:tracePt t="87486" x="1206500" y="5926138"/>
          <p14:tracePt t="87507" x="1200150" y="5926138"/>
          <p14:tracePt t="87547" x="1193800" y="5921375"/>
          <p14:tracePt t="87907" x="1200150" y="5921375"/>
          <p14:tracePt t="87915" x="1263650" y="5926138"/>
          <p14:tracePt t="87925" x="1303338" y="5926138"/>
          <p14:tracePt t="87931" x="1411288" y="5943600"/>
          <p14:tracePt t="87948" x="1543050" y="5954713"/>
          <p14:tracePt t="87964" x="1692275" y="5972175"/>
          <p14:tracePt t="87981" x="1800225" y="5978525"/>
          <p14:tracePt t="87998" x="1851025" y="5978525"/>
          <p14:tracePt t="88014" x="1863725" y="5978525"/>
          <p14:tracePt t="88031" x="1874838" y="5972175"/>
          <p14:tracePt t="88047" x="1879600" y="5965825"/>
          <p14:tracePt t="88064" x="1879600" y="5961063"/>
          <p14:tracePt t="88081" x="1892300" y="5943600"/>
          <p14:tracePt t="88097" x="1897063" y="5926138"/>
          <p14:tracePt t="88114" x="1908175" y="5903913"/>
          <p14:tracePt t="88131" x="1908175" y="5892800"/>
          <p14:tracePt t="88148" x="1908175" y="5886450"/>
          <p14:tracePt t="88164" x="1908175" y="5880100"/>
          <p14:tracePt t="88243" x="1897063" y="5880100"/>
          <p14:tracePt t="88251" x="1885950" y="5880100"/>
          <p14:tracePt t="88259" x="1874838" y="5886450"/>
          <p14:tracePt t="88267" x="1835150" y="5908675"/>
          <p14:tracePt t="88281" x="1800225" y="5921375"/>
          <p14:tracePt t="88297" x="1782763" y="5926138"/>
          <p14:tracePt t="88579" x="1800225" y="5937250"/>
          <p14:tracePt t="88587" x="1828800" y="5943600"/>
          <p14:tracePt t="88595" x="1851025" y="5949950"/>
          <p14:tracePt t="88603" x="1936750" y="5978525"/>
          <p14:tracePt t="88614" x="2028825" y="6007100"/>
          <p14:tracePt t="88631" x="2132013" y="6040438"/>
          <p14:tracePt t="88648" x="2222500" y="6046788"/>
          <p14:tracePt t="88664" x="2251075" y="6046788"/>
          <p14:tracePt t="88681" x="2257425" y="6046788"/>
          <p14:tracePt t="88697" x="2274888" y="6040438"/>
          <p14:tracePt t="88714" x="2274888" y="6029325"/>
          <p14:tracePt t="88731" x="2279650" y="6022975"/>
          <p14:tracePt t="88747" x="2292350" y="6011863"/>
          <p14:tracePt t="88883" x="2297113" y="6007100"/>
          <p14:tracePt t="88915" x="2308225" y="6000750"/>
          <p14:tracePt t="88923" x="2336800" y="5994400"/>
          <p14:tracePt t="88931" x="2411413" y="5989638"/>
          <p14:tracePt t="88940" x="2439988" y="5989638"/>
          <p14:tracePt t="88948" x="2520950" y="5989638"/>
          <p14:tracePt t="88964" x="2571750" y="5989638"/>
          <p14:tracePt t="88981" x="2582863" y="5989638"/>
          <p14:tracePt t="89536" x="0" y="0"/>
        </p14:tracePtLst>
        <p14:tracePtLst>
          <p14:tracePt t="93036" x="5921375" y="5075238"/>
          <p14:tracePt t="93355" x="5921375" y="5051425"/>
          <p14:tracePt t="93363" x="5921375" y="5029200"/>
          <p14:tracePt t="93371" x="5915025" y="5022850"/>
          <p14:tracePt t="93379" x="5908675" y="5011738"/>
          <p14:tracePt t="93383" x="5886450" y="4978400"/>
          <p14:tracePt t="93398" x="5851525" y="4943475"/>
          <p14:tracePt t="93415" x="5807075" y="4908550"/>
          <p14:tracePt t="93431" x="5765800" y="4886325"/>
          <p14:tracePt t="93448" x="5743575" y="4864100"/>
          <p14:tracePt t="93465" x="5726113" y="4851400"/>
          <p14:tracePt t="93481" x="5708650" y="4840288"/>
          <p14:tracePt t="93498" x="5657850" y="4811713"/>
          <p14:tracePt t="93516" x="5622925" y="4789488"/>
          <p14:tracePt t="93531" x="5600700" y="4772025"/>
          <p14:tracePt t="93548" x="5594350" y="4772025"/>
          <p14:tracePt t="93565" x="5589588" y="4765675"/>
          <p14:tracePt t="93611" x="5583238" y="4760913"/>
          <p14:tracePt t="93627" x="5578475" y="4754563"/>
          <p14:tracePt t="93643" x="5572125" y="4749800"/>
          <p14:tracePt t="93647" x="5572125" y="4737100"/>
          <p14:tracePt t="93665" x="5565775" y="4737100"/>
          <p14:tracePt t="93665" x="5561013" y="4714875"/>
          <p14:tracePt t="93682" x="5554663" y="4692650"/>
          <p14:tracePt t="93698" x="5554663" y="4664075"/>
          <p14:tracePt t="93715" x="5554663" y="4635500"/>
          <p14:tracePt t="93731" x="5572125" y="4611688"/>
          <p14:tracePt t="93748" x="5589588" y="4589463"/>
          <p14:tracePt t="93765" x="5611813" y="4572000"/>
          <p14:tracePt t="93781" x="5622925" y="4560888"/>
          <p14:tracePt t="93798" x="5640388" y="4549775"/>
          <p14:tracePt t="93815" x="5646738" y="4549775"/>
          <p14:tracePt t="93831" x="5651500" y="4549775"/>
          <p14:tracePt t="93979" x="5657850" y="4549775"/>
          <p14:tracePt t="94011" x="5657850" y="4543425"/>
          <p14:tracePt t="94035" x="5664200" y="4543425"/>
          <p14:tracePt t="94059" x="5668963" y="4537075"/>
          <p14:tracePt t="94083" x="5675313" y="4537075"/>
          <p14:tracePt t="94099" x="5686425" y="4537075"/>
          <p14:tracePt t="94115" x="5692775" y="4532313"/>
          <p14:tracePt t="94139" x="5697538" y="4525963"/>
          <p14:tracePt t="94483" x="5708650" y="4525963"/>
          <p14:tracePt t="94499" x="5743575" y="4521200"/>
          <p14:tracePt t="94515" x="5772150" y="4521200"/>
          <p14:tracePt t="94516" x="5851525" y="4521200"/>
          <p14:tracePt t="94531" x="5978525" y="4521200"/>
          <p14:tracePt t="94548" x="6115050" y="4521200"/>
          <p14:tracePt t="94565" x="6229350" y="4525963"/>
          <p14:tracePt t="94582" x="6303963" y="4532313"/>
          <p14:tracePt t="94598" x="6332538" y="4532313"/>
          <p14:tracePt t="94615" x="6337300" y="4532313"/>
          <p14:tracePt t="94631" x="6343650" y="4532313"/>
          <p14:tracePt t="94648" x="6350000" y="4532313"/>
          <p14:tracePt t="94665" x="6365875" y="4532313"/>
          <p14:tracePt t="94681" x="6383338" y="4532313"/>
          <p14:tracePt t="94698" x="6411913" y="4532313"/>
          <p14:tracePt t="94715" x="6451600" y="4532313"/>
          <p14:tracePt t="94731" x="6475413" y="4532313"/>
          <p14:tracePt t="94748" x="6492875" y="4532313"/>
          <p14:tracePt t="94765" x="6497638" y="4532313"/>
          <p14:tracePt t="94907" x="6508750" y="4525963"/>
          <p14:tracePt t="94931" x="6521450" y="4525963"/>
          <p14:tracePt t="94934" x="6526213" y="4521200"/>
          <p14:tracePt t="94948" x="6543675" y="4521200"/>
          <p14:tracePt t="94949" x="6583363" y="4521200"/>
          <p14:tracePt t="94965" x="6635750" y="4521200"/>
          <p14:tracePt t="94981" x="6686550" y="4521200"/>
          <p14:tracePt t="94998" x="6732588" y="4525963"/>
          <p14:tracePt t="95015" x="6761163" y="4525963"/>
          <p14:tracePt t="95031" x="6778625" y="4525963"/>
          <p14:tracePt t="95048" x="6789738" y="4525963"/>
          <p14:tracePt t="95065" x="6794500" y="4525963"/>
          <p14:tracePt t="95082" x="6800850" y="4525963"/>
          <p14:tracePt t="95098" x="6818313" y="4525963"/>
          <p14:tracePt t="95115" x="6851650" y="4525963"/>
          <p14:tracePt t="95131" x="6875463" y="4525963"/>
          <p14:tracePt t="95148" x="6880225" y="4525963"/>
          <p14:tracePt t="95883" x="6880225" y="4532313"/>
          <p14:tracePt t="95886" x="6875463" y="4532313"/>
          <p14:tracePt t="95899" x="6851650" y="4532313"/>
          <p14:tracePt t="95900" x="6807200" y="4543425"/>
          <p14:tracePt t="95915" x="6508750" y="4578350"/>
          <p14:tracePt t="95931" x="6257925" y="4594225"/>
          <p14:tracePt t="95948" x="5972175" y="4629150"/>
          <p14:tracePt t="95965" x="5692775" y="4668838"/>
          <p14:tracePt t="95981" x="5378450" y="4754563"/>
          <p14:tracePt t="95998" x="4943475" y="4864100"/>
          <p14:tracePt t="96015" x="4446588" y="5000625"/>
          <p14:tracePt t="96031" x="4022725" y="5149850"/>
          <p14:tracePt t="96048" x="3692525" y="5280025"/>
          <p14:tracePt t="96065" x="3486150" y="5378450"/>
          <p14:tracePt t="96081" x="3292475" y="5475288"/>
          <p14:tracePt t="96099" x="3086100" y="5572125"/>
          <p14:tracePt t="96115" x="2822575" y="5721350"/>
          <p14:tracePt t="96131" x="2697163" y="5807075"/>
          <p14:tracePt t="96148" x="2600325" y="5892800"/>
          <p14:tracePt t="96165" x="2497138" y="5965825"/>
          <p14:tracePt t="96181" x="2411413" y="6035675"/>
          <p14:tracePt t="96198" x="2332038" y="6092825"/>
          <p14:tracePt t="96214" x="2263775" y="6132513"/>
          <p14:tracePt t="96231" x="2193925" y="6172200"/>
          <p14:tracePt t="96248" x="2108200" y="6211888"/>
          <p14:tracePt t="96265" x="2046288" y="6235700"/>
          <p14:tracePt t="96281" x="2006600" y="6251575"/>
          <p14:tracePt t="96298" x="1971675" y="6269038"/>
          <p14:tracePt t="96315" x="1936750" y="6275388"/>
          <p14:tracePt t="96332" x="1925638" y="6280150"/>
          <p14:tracePt t="96348" x="1897063" y="6280150"/>
          <p14:tracePt t="96365" x="1868488" y="6280150"/>
          <p14:tracePt t="96381" x="1835150" y="6280150"/>
          <p14:tracePt t="96398" x="1806575" y="6280150"/>
          <p14:tracePt t="96414" x="1778000" y="6280150"/>
          <p14:tracePt t="96431" x="1760538" y="6275388"/>
          <p14:tracePt t="96448" x="1743075" y="6264275"/>
          <p14:tracePt t="96465" x="1708150" y="6257925"/>
          <p14:tracePt t="96481" x="1657350" y="6246813"/>
          <p14:tracePt t="96498" x="1600200" y="6235700"/>
          <p14:tracePt t="96515" x="1571625" y="6229350"/>
          <p14:tracePt t="96531" x="1565275" y="6223000"/>
          <p14:tracePt t="96548" x="1549400" y="6200775"/>
          <p14:tracePt t="96565" x="1536700" y="6189663"/>
          <p14:tracePt t="96581" x="1531938" y="6178550"/>
          <p14:tracePt t="96598" x="1525588" y="6165850"/>
          <p14:tracePt t="96615" x="1525588" y="6149975"/>
          <p14:tracePt t="96631" x="1525588" y="6126163"/>
          <p14:tracePt t="96648" x="1536700" y="6115050"/>
          <p14:tracePt t="96665" x="1549400" y="6103938"/>
          <p14:tracePt t="96681" x="1554163" y="6097588"/>
          <p14:tracePt t="96698" x="1565275" y="6092825"/>
          <p14:tracePt t="96715" x="1589088" y="6086475"/>
          <p14:tracePt t="96731" x="1622425" y="6069013"/>
          <p14:tracePt t="96748" x="1697038" y="6040438"/>
          <p14:tracePt t="96765" x="1806575" y="6022975"/>
          <p14:tracePt t="96781" x="1914525" y="6007100"/>
          <p14:tracePt t="96798" x="2017713" y="6000750"/>
          <p14:tracePt t="96814" x="2114550" y="5994400"/>
          <p14:tracePt t="96830" x="2193925" y="5983288"/>
          <p14:tracePt t="96847" x="2257425" y="5978525"/>
          <p14:tracePt t="96864" x="2303463" y="5972175"/>
          <p14:tracePt t="96881" x="2343150" y="5965825"/>
          <p14:tracePt t="96898" x="2365375" y="5961063"/>
          <p14:tracePt t="96915" x="2417763" y="5954713"/>
          <p14:tracePt t="96931" x="2474913" y="5949950"/>
          <p14:tracePt t="96948" x="2565400" y="5943600"/>
          <p14:tracePt t="96966" x="2657475" y="5943600"/>
          <p14:tracePt t="96982" x="2736850" y="5943600"/>
          <p14:tracePt t="96998" x="2800350" y="5943600"/>
          <p14:tracePt t="97015" x="2868613" y="5943600"/>
          <p14:tracePt t="97031" x="2982913" y="5943600"/>
          <p14:tracePt t="97048" x="3136900" y="5943600"/>
          <p14:tracePt t="97064" x="3336925" y="5932488"/>
          <p14:tracePt t="97081" x="3532188" y="5921375"/>
          <p14:tracePt t="97098" x="3708400" y="5892800"/>
          <p14:tracePt t="97098" x="3794125" y="5880100"/>
          <p14:tracePt t="97115" x="4000500" y="5851525"/>
          <p14:tracePt t="97132" x="4235450" y="5818188"/>
          <p14:tracePt t="97148" x="4492625" y="5754688"/>
          <p14:tracePt t="97165" x="4732338" y="5686425"/>
          <p14:tracePt t="97181" x="4978400" y="5611813"/>
          <p14:tracePt t="97198" x="5229225" y="5503863"/>
          <p14:tracePt t="97215" x="5468938" y="5354638"/>
          <p14:tracePt t="97231" x="5686425" y="5211763"/>
          <p14:tracePt t="97248" x="5811838" y="5108575"/>
          <p14:tracePt t="97265" x="5886450" y="5029200"/>
          <p14:tracePt t="97281" x="5926138" y="4972050"/>
          <p14:tracePt t="97298" x="5943600" y="4932363"/>
          <p14:tracePt t="97315" x="5961063" y="4879975"/>
          <p14:tracePt t="97331" x="5961063" y="4857750"/>
          <p14:tracePt t="97348" x="5965825" y="4846638"/>
          <p14:tracePt t="97364" x="5965825" y="4835525"/>
          <p14:tracePt t="97381" x="5972175" y="4829175"/>
          <p14:tracePt t="97491" x="5978525" y="4822825"/>
          <p14:tracePt t="97499" x="5989638" y="4818063"/>
          <p14:tracePt t="97507" x="6007100" y="4811713"/>
          <p14:tracePt t="97515" x="6011863" y="4806950"/>
          <p14:tracePt t="97516" x="6051550" y="4789488"/>
          <p14:tracePt t="97531" x="6108700" y="4778375"/>
          <p14:tracePt t="97548" x="6172200" y="4760913"/>
          <p14:tracePt t="97565" x="6218238" y="4743450"/>
          <p14:tracePt t="97581" x="6251575" y="4732338"/>
          <p14:tracePt t="97598" x="6292850" y="4714875"/>
          <p14:tracePt t="97615" x="6350000" y="4692650"/>
          <p14:tracePt t="97631" x="6446838" y="4675188"/>
          <p14:tracePt t="97648" x="6589713" y="4651375"/>
          <p14:tracePt t="97665" x="6743700" y="4646613"/>
          <p14:tracePt t="97682" x="6869113" y="4635500"/>
          <p14:tracePt t="97698" x="6978650" y="4629150"/>
          <p14:tracePt t="97698" x="7018338" y="4629150"/>
          <p14:tracePt t="97715" x="7150100" y="4611688"/>
          <p14:tracePt t="97731" x="7304088" y="4600575"/>
          <p14:tracePt t="97748" x="7475538" y="4583113"/>
          <p14:tracePt t="97764" x="7618413" y="4565650"/>
          <p14:tracePt t="97781" x="7750175" y="4554538"/>
          <p14:tracePt t="97798" x="7858125" y="4543425"/>
          <p14:tracePt t="97815" x="7954963" y="4537075"/>
          <p14:tracePt t="97831" x="8035925" y="4532313"/>
          <p14:tracePt t="97848" x="8126413" y="4525963"/>
          <p14:tracePt t="97864" x="8212138" y="4508500"/>
          <p14:tracePt t="97881" x="8264525" y="4492625"/>
          <p14:tracePt t="97898" x="8304213" y="4468813"/>
          <p14:tracePt t="97915" x="8350250" y="4446588"/>
          <p14:tracePt t="97931" x="8366125" y="4440238"/>
          <p14:tracePt t="97948" x="8401050" y="4429125"/>
          <p14:tracePt t="97965" x="8429625" y="4411663"/>
          <p14:tracePt t="97981" x="8451850" y="4394200"/>
          <p14:tracePt t="97998" x="8475663" y="4371975"/>
          <p14:tracePt t="98014" x="8497888" y="4349750"/>
          <p14:tracePt t="98031" x="8509000" y="4314825"/>
          <p14:tracePt t="98048" x="8526463" y="4279900"/>
          <p14:tracePt t="98065" x="8543925" y="4251325"/>
          <p14:tracePt t="98081" x="8555038" y="4206875"/>
          <p14:tracePt t="98098" x="8555038" y="4149725"/>
          <p14:tracePt t="98115" x="8537575" y="4035425"/>
          <p14:tracePt t="98132" x="8504238" y="3949700"/>
          <p14:tracePt t="98148" x="8451850" y="3868738"/>
          <p14:tracePt t="98164" x="8407400" y="3789363"/>
          <p14:tracePt t="98181" x="8343900" y="3736975"/>
          <p14:tracePt t="98198" x="8308975" y="3708400"/>
          <p14:tracePt t="98214" x="8286750" y="3697288"/>
          <p14:tracePt t="98231" x="8264525" y="3697288"/>
          <p14:tracePt t="98248" x="8235950" y="3697288"/>
          <p14:tracePt t="98264" x="8178800" y="3697288"/>
          <p14:tracePt t="98281" x="8058150" y="3697288"/>
          <p14:tracePt t="98298" x="7880350" y="3714750"/>
          <p14:tracePt t="98315" x="7697788" y="3714750"/>
          <p14:tracePt t="98315" x="7600950" y="3725863"/>
          <p14:tracePt t="98331" x="7418388" y="3725863"/>
          <p14:tracePt t="98348" x="7258050" y="3725863"/>
          <p14:tracePt t="98364" x="7126288" y="3725863"/>
          <p14:tracePt t="98381" x="7011988" y="3732213"/>
          <p14:tracePt t="98398" x="6937375" y="3732213"/>
          <p14:tracePt t="98414" x="6858000" y="3732213"/>
          <p14:tracePt t="98431" x="6765925" y="3732213"/>
          <p14:tracePt t="98448" x="6675438" y="3721100"/>
          <p14:tracePt t="98464" x="6589713" y="3721100"/>
          <p14:tracePt t="98481" x="6508750" y="3721100"/>
          <p14:tracePt t="98498" x="6429375" y="3725863"/>
          <p14:tracePt t="98515" x="6315075" y="3736975"/>
          <p14:tracePt t="98531" x="6235700" y="3743325"/>
          <p14:tracePt t="98548" x="6149975" y="3760788"/>
          <p14:tracePt t="98565" x="6064250" y="3765550"/>
          <p14:tracePt t="98581" x="5989638" y="3778250"/>
          <p14:tracePt t="98598" x="5926138" y="3794125"/>
          <p14:tracePt t="98615" x="5864225" y="3811588"/>
          <p14:tracePt t="98631" x="5807075" y="3829050"/>
          <p14:tracePt t="98648" x="5749925" y="3851275"/>
          <p14:tracePt t="98665" x="5692775" y="3879850"/>
          <p14:tracePt t="98681" x="5635625" y="3914775"/>
          <p14:tracePt t="98698" x="5572125" y="3949700"/>
          <p14:tracePt t="98714" x="5492750" y="4029075"/>
          <p14:tracePt t="98731" x="5435600" y="4103688"/>
          <p14:tracePt t="98748" x="5378450" y="4200525"/>
          <p14:tracePt t="98765" x="5326063" y="4292600"/>
          <p14:tracePt t="98781" x="5280025" y="4400550"/>
          <p14:tracePt t="98798" x="5246688" y="4503738"/>
          <p14:tracePt t="98815" x="5211763" y="4611688"/>
          <p14:tracePt t="98831" x="5200650" y="4732338"/>
          <p14:tracePt t="98848" x="5189538" y="4864100"/>
          <p14:tracePt t="98865" x="5194300" y="5000625"/>
          <p14:tracePt t="98881" x="5222875" y="5137150"/>
          <p14:tracePt t="98898" x="5264150" y="5268913"/>
          <p14:tracePt t="98914" x="5332413" y="5435600"/>
          <p14:tracePt t="98931" x="5383213" y="5514975"/>
          <p14:tracePt t="98948" x="5429250" y="5583238"/>
          <p14:tracePt t="98965" x="5492750" y="5646738"/>
          <p14:tracePt t="98981" x="5554663" y="5692775"/>
          <p14:tracePt t="98998" x="5622925" y="5743575"/>
          <p14:tracePt t="99014" x="5721350" y="5794375"/>
          <p14:tracePt t="99031" x="5822950" y="5846763"/>
          <p14:tracePt t="99048" x="5949950" y="5892800"/>
          <p14:tracePt t="99065" x="6086475" y="5937250"/>
          <p14:tracePt t="99081" x="6240463" y="5978525"/>
          <p14:tracePt t="99098" x="6400800" y="6029325"/>
          <p14:tracePt t="99114" x="6646863" y="6080125"/>
          <p14:tracePt t="99132" x="6811963" y="6108700"/>
          <p14:tracePt t="99148" x="6972300" y="6132513"/>
          <p14:tracePt t="99165" x="7137400" y="6137275"/>
          <p14:tracePt t="99181" x="7286625" y="6143625"/>
          <p14:tracePt t="99198" x="7412038" y="6154738"/>
          <p14:tracePt t="99215" x="7550150" y="6149975"/>
          <p14:tracePt t="99231" x="7704138" y="6143625"/>
          <p14:tracePt t="99248" x="7864475" y="6126163"/>
          <p14:tracePt t="99265" x="8001000" y="6121400"/>
          <p14:tracePt t="99281" x="8108950" y="6103938"/>
          <p14:tracePt t="99298" x="8201025" y="6086475"/>
          <p14:tracePt t="99314" x="8304213" y="6040438"/>
          <p14:tracePt t="99331" x="8361363" y="5989638"/>
          <p14:tracePt t="99348" x="8440738" y="5932488"/>
          <p14:tracePt t="99365" x="8532813" y="5851525"/>
          <p14:tracePt t="99381" x="8629650" y="5765800"/>
          <p14:tracePt t="99398" x="8715375" y="5675313"/>
          <p14:tracePt t="99414" x="8783638" y="5578475"/>
          <p14:tracePt t="99431" x="8851900" y="5468938"/>
          <p14:tracePt t="99448" x="8904288" y="5349875"/>
          <p14:tracePt t="99465" x="8950325" y="5222875"/>
          <p14:tracePt t="99481" x="8990013" y="5103813"/>
          <p14:tracePt t="99498" x="9007475" y="4983163"/>
          <p14:tracePt t="99514" x="9012238" y="4806950"/>
          <p14:tracePt t="99531" x="9001125" y="4697413"/>
          <p14:tracePt t="99548" x="8966200" y="4600575"/>
          <p14:tracePt t="99564" x="8926513" y="4514850"/>
          <p14:tracePt t="99581" x="8880475" y="4440238"/>
          <p14:tracePt t="99598" x="8836025" y="4365625"/>
          <p14:tracePt t="99614" x="8789988" y="4314825"/>
          <p14:tracePt t="99631" x="8743950" y="4264025"/>
          <p14:tracePt t="99648" x="8693150" y="4222750"/>
          <p14:tracePt t="99665" x="8629650" y="4178300"/>
          <p14:tracePt t="99681" x="8572500" y="4132263"/>
          <p14:tracePt t="99698" x="8493125" y="4075113"/>
          <p14:tracePt t="99714" x="8332788" y="3989388"/>
          <p14:tracePt t="99731" x="8218488" y="3937000"/>
          <p14:tracePt t="99748" x="8121650" y="3892550"/>
          <p14:tracePt t="99764" x="8018463" y="3846513"/>
          <p14:tracePt t="99781" x="7926388" y="3811588"/>
          <p14:tracePt t="99798" x="7823200" y="3783013"/>
          <p14:tracePt t="99814" x="7708900" y="3754438"/>
          <p14:tracePt t="99831" x="7578725" y="3714750"/>
          <p14:tracePt t="99848" x="7429500" y="3686175"/>
          <p14:tracePt t="99864" x="7286625" y="3651250"/>
          <p14:tracePt t="99881" x="7165975" y="3635375"/>
          <p14:tracePt t="99898" x="7069138" y="3629025"/>
          <p14:tracePt t="99914" x="6937375" y="3617913"/>
          <p14:tracePt t="99931" x="6840538" y="3611563"/>
          <p14:tracePt t="99948" x="6750050" y="3611563"/>
          <p14:tracePt t="99965" x="6635750" y="3611563"/>
          <p14:tracePt t="99981" x="6526213" y="3611563"/>
          <p14:tracePt t="99998" x="6411913" y="3622675"/>
          <p14:tracePt t="100014" x="6308725" y="3657600"/>
          <p14:tracePt t="100031" x="6189663" y="3686175"/>
          <p14:tracePt t="100048" x="6057900" y="3725863"/>
          <p14:tracePt t="100064" x="5926138" y="3771900"/>
          <p14:tracePt t="100081" x="5822950" y="3806825"/>
          <p14:tracePt t="100098" x="5721350" y="3846513"/>
          <p14:tracePt t="100114" x="5600700" y="3908425"/>
          <p14:tracePt t="100131" x="5526088" y="3954463"/>
          <p14:tracePt t="100148" x="5468938" y="4011613"/>
          <p14:tracePt t="100165" x="5394325" y="4068763"/>
          <p14:tracePt t="100181" x="5332413" y="4137025"/>
          <p14:tracePt t="100198" x="5275263" y="4211638"/>
          <p14:tracePt t="100214" x="5240338" y="4292600"/>
          <p14:tracePt t="100231" x="5207000" y="4389438"/>
          <p14:tracePt t="100248" x="5178425" y="4492625"/>
          <p14:tracePt t="100264" x="5149850" y="4594225"/>
          <p14:tracePt t="100281" x="5132388" y="4686300"/>
          <p14:tracePt t="100298" x="5121275" y="4789488"/>
          <p14:tracePt t="100315" x="5121275" y="4932363"/>
          <p14:tracePt t="100331" x="5126038" y="5022850"/>
          <p14:tracePt t="100348" x="5149850" y="5121275"/>
          <p14:tracePt t="100364" x="5183188" y="5183188"/>
          <p14:tracePt t="100381" x="5218113" y="5251450"/>
          <p14:tracePt t="100398" x="5257800" y="5303838"/>
          <p14:tracePt t="100414" x="5314950" y="5349875"/>
          <p14:tracePt t="100431" x="5372100" y="5389563"/>
          <p14:tracePt t="100448" x="5435600" y="5418138"/>
          <p14:tracePt t="100464" x="5508625" y="5422900"/>
          <p14:tracePt t="100481" x="5600700" y="5411788"/>
          <p14:tracePt t="100498" x="5697538" y="5360988"/>
          <p14:tracePt t="100515" x="5789613" y="5240338"/>
          <p14:tracePt t="100531" x="5811838" y="5143500"/>
          <p14:tracePt t="100548" x="5818188" y="5064125"/>
          <p14:tracePt t="100564" x="5818188" y="4983163"/>
          <p14:tracePt t="100581" x="5818188" y="4903788"/>
          <p14:tracePt t="100598" x="5818188" y="4818063"/>
          <p14:tracePt t="100614" x="5789613" y="4721225"/>
          <p14:tracePt t="100631" x="5772150" y="4657725"/>
          <p14:tracePt t="100648" x="5761038" y="4618038"/>
          <p14:tracePt t="100665" x="5754688" y="4589463"/>
          <p14:tracePt t="100682" x="5749925" y="4565650"/>
          <p14:tracePt t="100697" x="5749925" y="4554538"/>
          <p14:tracePt t="100714" x="5743575" y="4543425"/>
          <p14:tracePt t="100731" x="5743575" y="4532313"/>
          <p14:tracePt t="100748" x="5737225" y="4514850"/>
          <p14:tracePt t="100764" x="5737225" y="4492625"/>
          <p14:tracePt t="100781" x="5732463" y="4479925"/>
          <p14:tracePt t="100797" x="5732463" y="4457700"/>
          <p14:tracePt t="100814" x="5732463" y="4435475"/>
          <p14:tracePt t="100831" x="5726113" y="4406900"/>
          <p14:tracePt t="100848" x="5721350" y="4378325"/>
          <p14:tracePt t="100864" x="5721350" y="4360863"/>
          <p14:tracePt t="100881" x="5721350" y="4349750"/>
          <p14:tracePt t="100898" x="5721350" y="4343400"/>
          <p14:tracePt t="100914" x="5721350" y="4337050"/>
          <p14:tracePt t="101219" x="5732463" y="4337050"/>
          <p14:tracePt t="101227" x="5772150" y="4337050"/>
          <p14:tracePt t="101235" x="5840413" y="4349750"/>
          <p14:tracePt t="101248" x="5908675" y="4365625"/>
          <p14:tracePt t="101248" x="6046788" y="4378325"/>
          <p14:tracePt t="101264" x="6194425" y="4394200"/>
          <p14:tracePt t="101281" x="6332538" y="4400550"/>
          <p14:tracePt t="101298" x="6435725" y="4411663"/>
          <p14:tracePt t="101314" x="6532563" y="4411663"/>
          <p14:tracePt t="101331" x="6594475" y="4411663"/>
          <p14:tracePt t="101348" x="6651625" y="4411663"/>
          <p14:tracePt t="101364" x="6704013" y="4411663"/>
          <p14:tracePt t="101381" x="6761163" y="4411663"/>
          <p14:tracePt t="101398" x="6800850" y="4411663"/>
          <p14:tracePt t="101414" x="6846888" y="4418013"/>
          <p14:tracePt t="101431" x="6886575" y="4418013"/>
          <p14:tracePt t="101448" x="6937375" y="4422775"/>
          <p14:tracePt t="101464" x="7000875" y="4429125"/>
          <p14:tracePt t="101481" x="7051675" y="4429125"/>
          <p14:tracePt t="101497" x="7097713" y="4435475"/>
          <p14:tracePt t="101514" x="7126288" y="4435475"/>
          <p14:tracePt t="101531" x="7137400" y="4435475"/>
          <p14:tracePt t="101548" x="7143750" y="4435475"/>
          <p14:tracePt t="101564" x="7150100" y="4435475"/>
          <p14:tracePt t="101795" x="7161213" y="4435475"/>
          <p14:tracePt t="101807" x="7172325" y="4440238"/>
          <p14:tracePt t="101808" x="7183438" y="4440238"/>
          <p14:tracePt t="101814" x="7189788" y="4446588"/>
          <p14:tracePt t="101832" x="7194550" y="4451350"/>
          <p14:tracePt t="101848" x="7200900" y="4451350"/>
          <p14:tracePt t="103088" x="0" y="0"/>
        </p14:tracePtLst>
        <p14:tracePtLst>
          <p14:tracePt t="105966" x="6446838" y="4354513"/>
          <p14:tracePt t="106258" x="6451600" y="4354513"/>
          <p14:tracePt t="106266" x="6457950" y="4354513"/>
          <p14:tracePt t="106274" x="6475413" y="4354513"/>
          <p14:tracePt t="106283" x="6515100" y="4360863"/>
          <p14:tracePt t="106299" x="6532563" y="4360863"/>
          <p14:tracePt t="106299" x="6561138" y="4365625"/>
          <p14:tracePt t="106314" x="6629400" y="4378325"/>
          <p14:tracePt t="106331" x="6657975" y="4383088"/>
          <p14:tracePt t="106347" x="6669088" y="4383088"/>
          <p14:tracePt t="106610" x="6675438" y="4383088"/>
          <p14:tracePt t="106626" x="6686550" y="4383088"/>
          <p14:tracePt t="106634" x="6692900" y="4383088"/>
          <p14:tracePt t="106642" x="6697663" y="4383088"/>
          <p14:tracePt t="106655" x="6704013" y="4383088"/>
          <p14:tracePt t="106664" x="6708775" y="4383088"/>
          <p14:tracePt t="106681" x="6708775" y="4378325"/>
          <p14:tracePt t="106697" x="6715125" y="4378325"/>
          <p14:tracePt t="107106" x="0" y="0"/>
        </p14:tracePtLst>
        <p14:tracePtLst>
          <p14:tracePt t="107579" x="6994525" y="5211763"/>
          <p14:tracePt t="107580" x="6994525" y="5235575"/>
          <p14:tracePt t="107597" x="7000875" y="5251450"/>
          <p14:tracePt t="107598" x="7011988" y="5303838"/>
          <p14:tracePt t="107614" x="7011988" y="5343525"/>
          <p14:tracePt t="107631" x="7023100" y="5378450"/>
          <p14:tracePt t="107647" x="7023100" y="5400675"/>
          <p14:tracePt t="107664" x="7029450" y="5407025"/>
          <p14:tracePt t="107681" x="7035800" y="5429250"/>
          <p14:tracePt t="107697" x="7040563" y="5446713"/>
          <p14:tracePt t="107714" x="7058025" y="5492750"/>
          <p14:tracePt t="107738" x="7064375" y="5508625"/>
          <p14:tracePt t="107764" x="7069138" y="5514975"/>
          <p14:tracePt t="107834" x="7075488" y="5514975"/>
          <p14:tracePt t="107874" x="7080250" y="5521325"/>
          <p14:tracePt t="107882" x="7092950" y="5532438"/>
          <p14:tracePt t="107898" x="7097713" y="5532438"/>
          <p14:tracePt t="108018" x="7097713" y="5537200"/>
          <p14:tracePt t="108026" x="7092950" y="5554663"/>
          <p14:tracePt t="108034" x="7075488" y="5572125"/>
          <p14:tracePt t="108047" x="7046913" y="5594350"/>
          <p14:tracePt t="108050" x="6994525" y="5651500"/>
          <p14:tracePt t="108064" x="6932613" y="5715000"/>
          <p14:tracePt t="108080" x="6869113" y="5765800"/>
          <p14:tracePt t="108097" x="6823075" y="5818188"/>
          <p14:tracePt t="108114" x="6772275" y="5903913"/>
          <p14:tracePt t="108131" x="6737350" y="5961063"/>
          <p14:tracePt t="108147" x="6708775" y="6029325"/>
          <p14:tracePt t="108164" x="6680200" y="6075363"/>
          <p14:tracePt t="108181" x="6651625" y="6121400"/>
          <p14:tracePt t="108197" x="6640513" y="6149975"/>
          <p14:tracePt t="108214" x="6635750" y="6183313"/>
          <p14:tracePt t="108231" x="6635750" y="6207125"/>
          <p14:tracePt t="108247" x="6635750" y="6240463"/>
          <p14:tracePt t="108264" x="6635750" y="6269038"/>
          <p14:tracePt t="108280" x="6635750" y="6308725"/>
          <p14:tracePt t="108297" x="6651625" y="6354763"/>
          <p14:tracePt t="108314" x="6708775" y="6440488"/>
          <p14:tracePt t="108331" x="6765925" y="6503988"/>
          <p14:tracePt t="108347" x="6835775" y="6554788"/>
          <p14:tracePt t="108364" x="6932613" y="6618288"/>
          <p14:tracePt t="108381" x="7046913" y="6680200"/>
          <p14:tracePt t="108397" x="7178675" y="6743700"/>
          <p14:tracePt t="108414" x="7315200" y="6794500"/>
          <p14:tracePt t="108431" x="7446963" y="6840538"/>
          <p14:tracePt t="108447" x="7572375" y="6851650"/>
          <p14:tracePt t="108464" x="7708900" y="6851650"/>
          <p14:tracePt t="108481" x="7851775" y="6835775"/>
          <p14:tracePt t="108497" x="7983538" y="6807200"/>
          <p14:tracePt t="108514" x="8161338" y="6761163"/>
          <p14:tracePt t="108531" x="8275638" y="6708775"/>
          <p14:tracePt t="108547" x="8394700" y="6623050"/>
          <p14:tracePt t="108564" x="8464550" y="6526213"/>
          <p14:tracePt t="108580" x="8497888" y="6440488"/>
          <p14:tracePt t="108597" x="8504238" y="6354763"/>
          <p14:tracePt t="108614" x="8504238" y="6280150"/>
          <p14:tracePt t="108631" x="8504238" y="6207125"/>
          <p14:tracePt t="108647" x="8497888" y="6126163"/>
          <p14:tracePt t="108664" x="8469313" y="6035675"/>
          <p14:tracePt t="108680" x="8423275" y="5926138"/>
          <p14:tracePt t="108697" x="8378825" y="5835650"/>
          <p14:tracePt t="108714" x="8293100" y="5692775"/>
          <p14:tracePt t="108731" x="8207375" y="5594350"/>
          <p14:tracePt t="108747" x="8115300" y="5508625"/>
          <p14:tracePt t="108764" x="8035925" y="5446713"/>
          <p14:tracePt t="108781" x="7983538" y="5400675"/>
          <p14:tracePt t="108797" x="7932738" y="5365750"/>
          <p14:tracePt t="108814" x="7886700" y="5349875"/>
          <p14:tracePt t="108830" x="7840663" y="5332413"/>
          <p14:tracePt t="108847" x="7778750" y="5314950"/>
          <p14:tracePt t="108864" x="7675563" y="5292725"/>
          <p14:tracePt t="108880" x="7543800" y="5257800"/>
          <p14:tracePt t="108897" x="7412038" y="5235575"/>
          <p14:tracePt t="108914" x="7258050" y="5222875"/>
          <p14:tracePt t="108931" x="7183438" y="5222875"/>
          <p14:tracePt t="108947" x="7132638" y="5222875"/>
          <p14:tracePt t="108964" x="7097713" y="5222875"/>
          <p14:tracePt t="108980" x="7069138" y="5229225"/>
          <p14:tracePt t="108997" x="7029450" y="5257800"/>
          <p14:tracePt t="109014" x="6965950" y="5326063"/>
          <p14:tracePt t="109030" x="6897688" y="5435600"/>
          <p14:tracePt t="109047" x="6818313" y="5561013"/>
          <p14:tracePt t="109064" x="6737350" y="5675313"/>
          <p14:tracePt t="109080" x="6680200" y="5794375"/>
          <p14:tracePt t="109097" x="6657975" y="5886450"/>
          <p14:tracePt t="109097" x="6651625" y="5937250"/>
          <p14:tracePt t="109115" x="6651625" y="6051550"/>
          <p14:tracePt t="109131" x="6669088" y="6172200"/>
          <p14:tracePt t="109147" x="6704013" y="6297613"/>
          <p14:tracePt t="109164" x="6743700" y="6354763"/>
          <p14:tracePt t="109181" x="6765925" y="6383338"/>
          <p14:tracePt t="109197" x="6794500" y="6400800"/>
          <p14:tracePt t="109214" x="6823075" y="6411913"/>
          <p14:tracePt t="109230" x="6869113" y="6429375"/>
          <p14:tracePt t="109247" x="6972300" y="6457950"/>
          <p14:tracePt t="109264" x="7104063" y="6480175"/>
          <p14:tracePt t="109281" x="7258050" y="6492875"/>
          <p14:tracePt t="109297" x="7418388" y="6475413"/>
          <p14:tracePt t="109314" x="7629525" y="6394450"/>
          <p14:tracePt t="109331" x="7737475" y="6343650"/>
          <p14:tracePt t="109347" x="7835900" y="6280150"/>
          <p14:tracePt t="109364" x="7932738" y="6223000"/>
          <p14:tracePt t="109381" x="8001000" y="6165850"/>
          <p14:tracePt t="109397" x="8064500" y="6108700"/>
          <p14:tracePt t="109415" x="8108950" y="6051550"/>
          <p14:tracePt t="109431" x="8150225" y="5989638"/>
          <p14:tracePt t="109448" x="8183563" y="5932488"/>
          <p14:tracePt t="109465" x="8212138" y="5886450"/>
          <p14:tracePt t="109482" x="8223250" y="5846763"/>
          <p14:tracePt t="109498" x="8223250" y="5800725"/>
          <p14:tracePt t="109515" x="8223250" y="5737225"/>
          <p14:tracePt t="109531" x="8218488" y="5697538"/>
          <p14:tracePt t="109548" x="8201025" y="5664200"/>
          <p14:tracePt t="109565" x="8172450" y="5622925"/>
          <p14:tracePt t="109582" x="8126413" y="5578475"/>
          <p14:tracePt t="109598" x="8058150" y="5532438"/>
          <p14:tracePt t="109615" x="7972425" y="5475288"/>
          <p14:tracePt t="109631" x="7875588" y="5418138"/>
          <p14:tracePt t="109648" x="7778750" y="5383213"/>
          <p14:tracePt t="109665" x="7697788" y="5349875"/>
          <p14:tracePt t="109682" x="7612063" y="5326063"/>
          <p14:tracePt t="109698" x="7521575" y="5297488"/>
          <p14:tracePt t="109715" x="7394575" y="5268913"/>
          <p14:tracePt t="109731" x="7315200" y="5264150"/>
          <p14:tracePt t="109748" x="7251700" y="5264150"/>
          <p14:tracePt t="109765" x="7183438" y="5264150"/>
          <p14:tracePt t="109782" x="7097713" y="5286375"/>
          <p14:tracePt t="109798" x="7011988" y="5314950"/>
          <p14:tracePt t="109815" x="6950075" y="5349875"/>
          <p14:tracePt t="109831" x="6869113" y="5394325"/>
          <p14:tracePt t="109848" x="6794500" y="5451475"/>
          <p14:tracePt t="109865" x="6743700" y="5526088"/>
          <p14:tracePt t="109881" x="6704013" y="5629275"/>
          <p14:tracePt t="109898" x="6697663" y="5749925"/>
          <p14:tracePt t="109915" x="6686550" y="5903913"/>
          <p14:tracePt t="109931" x="6697663" y="5978525"/>
          <p14:tracePt t="109948" x="6708775" y="6040438"/>
          <p14:tracePt t="109965" x="6732588" y="6092825"/>
          <p14:tracePt t="109982" x="6750050" y="6137275"/>
          <p14:tracePt t="109998" x="6778625" y="6183313"/>
          <p14:tracePt t="110015" x="6811963" y="6246813"/>
          <p14:tracePt t="110031" x="6864350" y="6315075"/>
          <p14:tracePt t="110048" x="6908800" y="6372225"/>
          <p14:tracePt t="110065" x="6983413" y="6440488"/>
          <p14:tracePt t="110082" x="7058025" y="6497638"/>
          <p14:tracePt t="110098" x="7154863" y="6550025"/>
          <p14:tracePt t="110115" x="7350125" y="6600825"/>
          <p14:tracePt t="110131" x="7497763" y="6640513"/>
          <p14:tracePt t="110148" x="7646988" y="6680200"/>
          <p14:tracePt t="110165" x="7807325" y="6721475"/>
          <p14:tracePt t="110181" x="7972425" y="6726238"/>
          <p14:tracePt t="110198" x="8121650" y="6704013"/>
          <p14:tracePt t="110215" x="8264525" y="6646863"/>
          <p14:tracePt t="110231" x="8389938" y="6561138"/>
          <p14:tracePt t="110248" x="8493125" y="6486525"/>
          <p14:tracePt t="110265" x="8566150" y="6394450"/>
          <p14:tracePt t="110281" x="8612188" y="6308725"/>
          <p14:tracePt t="110298" x="8640763" y="6223000"/>
          <p14:tracePt t="110315" x="8651875" y="6108700"/>
          <p14:tracePt t="110331" x="8629650" y="6029325"/>
          <p14:tracePt t="110348" x="8583613" y="5932488"/>
          <p14:tracePt t="110365" x="8526463" y="5829300"/>
          <p14:tracePt t="110382" x="8429625" y="5721350"/>
          <p14:tracePt t="110398" x="8304213" y="5594350"/>
          <p14:tracePt t="110415" x="8166100" y="5486400"/>
          <p14:tracePt t="110431" x="8029575" y="5394325"/>
          <p14:tracePt t="110448" x="7897813" y="5326063"/>
          <p14:tracePt t="110465" x="7761288" y="5264150"/>
          <p14:tracePt t="110481" x="7612063" y="5207000"/>
          <p14:tracePt t="110498" x="7480300" y="5160963"/>
          <p14:tracePt t="110515" x="7326313" y="5126038"/>
          <p14:tracePt t="110531" x="7275513" y="5114925"/>
          <p14:tracePt t="110548" x="7251700" y="5114925"/>
          <p14:tracePt t="110565" x="7229475" y="5121275"/>
          <p14:tracePt t="110581" x="7189788" y="5137150"/>
          <p14:tracePt t="110598" x="7132638" y="5165725"/>
          <p14:tracePt t="110615" x="7051675" y="5211763"/>
          <p14:tracePt t="110631" x="6983413" y="5280025"/>
          <p14:tracePt t="110648" x="6915150" y="5349875"/>
          <p14:tracePt t="110665" x="6864350" y="5446713"/>
          <p14:tracePt t="110681" x="6811963" y="5549900"/>
          <p14:tracePt t="110698" x="6783388" y="5664200"/>
          <p14:tracePt t="110715" x="6778625" y="5868988"/>
          <p14:tracePt t="110731" x="6778625" y="5983288"/>
          <p14:tracePt t="110748" x="6778625" y="6086475"/>
          <p14:tracePt t="110765" x="6794500" y="6165850"/>
          <p14:tracePt t="110781" x="6823075" y="6235700"/>
          <p14:tracePt t="110798" x="6851650" y="6308725"/>
          <p14:tracePt t="110815" x="6886575" y="6378575"/>
          <p14:tracePt t="110832" x="6932613" y="6440488"/>
          <p14:tracePt t="110848" x="6978650" y="6492875"/>
          <p14:tracePt t="110865" x="7040563" y="6537325"/>
          <p14:tracePt t="110881" x="7115175" y="6572250"/>
          <p14:tracePt t="110898" x="7218363" y="6600825"/>
          <p14:tracePt t="110915" x="7383463" y="6611938"/>
          <p14:tracePt t="110932" x="7486650" y="6594475"/>
          <p14:tracePt t="110948" x="7583488" y="6550025"/>
          <p14:tracePt t="110965" x="7680325" y="6497638"/>
          <p14:tracePt t="110981" x="7750175" y="6457950"/>
          <p14:tracePt t="110998" x="7772400" y="6435725"/>
          <p14:tracePt t="111015" x="7794625" y="6423025"/>
          <p14:tracePt t="111031" x="7800975" y="6423025"/>
          <p14:tracePt t="111075" x="7800975" y="6418263"/>
          <p14:tracePt t="111075" x="0" y="0"/>
        </p14:tracePtLst>
        <p14:tracePtLst>
          <p14:tracePt t="125386" x="7800975" y="6418263"/>
          <p14:tracePt t="125426" x="7807325" y="6418263"/>
          <p14:tracePt t="125434" x="7823200" y="6411913"/>
          <p14:tracePt t="125442" x="7840663" y="6411913"/>
          <p14:tracePt t="125450" x="7875588" y="6394450"/>
          <p14:tracePt t="125466" x="7926388" y="6372225"/>
          <p14:tracePt t="125481" x="7966075" y="6350000"/>
          <p14:tracePt t="125497" x="8012113" y="6332538"/>
          <p14:tracePt t="125515" x="8069263" y="6315075"/>
          <p14:tracePt t="125538" x="8086725" y="6303963"/>
          <p14:tracePt t="125554" x="8097838" y="6297613"/>
          <p14:tracePt t="125570" x="8108950" y="6292850"/>
          <p14:tracePt t="125586" x="8126413" y="6269038"/>
          <p14:tracePt t="125602" x="8150225" y="6229350"/>
          <p14:tracePt t="125618" x="8166100" y="6172200"/>
          <p14:tracePt t="125634" x="8183563" y="6121400"/>
          <p14:tracePt t="125650" x="8178800" y="6057900"/>
          <p14:tracePt t="125666" x="8150225" y="5989638"/>
          <p14:tracePt t="125680" x="8104188" y="5937250"/>
          <p14:tracePt t="125697" x="8058150" y="5903913"/>
          <p14:tracePt t="125714" x="7989888" y="5846763"/>
          <p14:tracePt t="125738" x="7932738" y="5807075"/>
          <p14:tracePt t="125750" x="7897813" y="5783263"/>
          <p14:tracePt t="125764" x="7864475" y="5761038"/>
          <p14:tracePt t="125780" x="7840663" y="5737225"/>
          <p14:tracePt t="125797" x="7812088" y="5721350"/>
          <p14:tracePt t="125814" x="7778750" y="5703888"/>
          <p14:tracePt t="125830" x="7732713" y="5686425"/>
          <p14:tracePt t="125846" x="7669213" y="5668963"/>
          <p14:tracePt t="125863" x="7594600" y="5635625"/>
          <p14:tracePt t="125880" x="7508875" y="5600700"/>
          <p14:tracePt t="125897" x="7429500" y="5572125"/>
          <p14:tracePt t="125914" x="7308850" y="5537200"/>
          <p14:tracePt t="125931" x="7240588" y="5521325"/>
          <p14:tracePt t="125947" x="7189788" y="5514975"/>
          <p14:tracePt t="125964" x="7150100" y="5508625"/>
          <p14:tracePt t="125980" x="7121525" y="5508625"/>
          <p14:tracePt t="125997" x="7069138" y="5514975"/>
          <p14:tracePt t="126014" x="7011988" y="5521325"/>
          <p14:tracePt t="126031" x="6961188" y="5543550"/>
          <p14:tracePt t="126047" x="6904038" y="5561013"/>
          <p14:tracePt t="126064" x="6846888" y="5583238"/>
          <p14:tracePt t="126080" x="6794500" y="5607050"/>
          <p14:tracePt t="126097" x="6754813" y="5646738"/>
          <p14:tracePt t="126114" x="6692900" y="5726113"/>
          <p14:tracePt t="126130" x="6651625" y="5794375"/>
          <p14:tracePt t="126147" x="6629400" y="5864225"/>
          <p14:tracePt t="126164" x="6618288" y="5949950"/>
          <p14:tracePt t="126180" x="6618288" y="6057900"/>
          <p14:tracePt t="126197" x="6618288" y="6165850"/>
          <p14:tracePt t="126214" x="6629400" y="6257925"/>
          <p14:tracePt t="126230" x="6651625" y="6337300"/>
          <p14:tracePt t="126247" x="6669088" y="6407150"/>
          <p14:tracePt t="126264" x="6704013" y="6480175"/>
          <p14:tracePt t="126281" x="6754813" y="6543675"/>
          <p14:tracePt t="126297" x="6789738" y="6583363"/>
          <p14:tracePt t="126314" x="6858000" y="6629400"/>
          <p14:tracePt t="126330" x="6926263" y="6675438"/>
          <p14:tracePt t="126347" x="7029450" y="6704013"/>
          <p14:tracePt t="126364" x="7165975" y="6715125"/>
          <p14:tracePt t="126381" x="7332663" y="6732588"/>
          <p14:tracePt t="126397" x="7497763" y="6732588"/>
          <p14:tracePt t="126414" x="7680325" y="6732588"/>
          <p14:tracePt t="126430" x="7858125" y="6697663"/>
          <p14:tracePt t="126447" x="8047038" y="6640513"/>
          <p14:tracePt t="126464" x="8212138" y="6583363"/>
          <p14:tracePt t="126480" x="8361363" y="6515100"/>
          <p14:tracePt t="126497" x="8497888" y="6435725"/>
          <p14:tracePt t="126514" x="8640763" y="6297613"/>
          <p14:tracePt t="126531" x="8709025" y="6189663"/>
          <p14:tracePt t="126547" x="8766175" y="6080125"/>
          <p14:tracePt t="126564" x="8801100" y="5978525"/>
          <p14:tracePt t="126580" x="8818563" y="5886450"/>
          <p14:tracePt t="126597" x="8818563" y="5800725"/>
          <p14:tracePt t="126614" x="8794750" y="5726113"/>
          <p14:tracePt t="126630" x="8755063" y="5664200"/>
          <p14:tracePt t="126647" x="8709025" y="5611813"/>
          <p14:tracePt t="126664" x="8640763" y="5561013"/>
          <p14:tracePt t="126681" x="8526463" y="5514975"/>
          <p14:tracePt t="126697" x="8394700" y="5480050"/>
          <p14:tracePt t="126714" x="8194675" y="5422900"/>
          <p14:tracePt t="126730" x="8064500" y="5418138"/>
          <p14:tracePt t="126747" x="7915275" y="5400675"/>
          <p14:tracePt t="126764" x="7772400" y="5394325"/>
          <p14:tracePt t="126780" x="7635875" y="5383213"/>
          <p14:tracePt t="126797" x="7515225" y="5378450"/>
          <p14:tracePt t="126814" x="7407275" y="5378450"/>
          <p14:tracePt t="126830" x="7315200" y="5389563"/>
          <p14:tracePt t="126847" x="7229475" y="5407025"/>
          <p14:tracePt t="126864" x="7165975" y="5435600"/>
          <p14:tracePt t="126880" x="7097713" y="5468938"/>
          <p14:tracePt t="126898" x="7011988" y="5503863"/>
          <p14:tracePt t="126915" x="6875463" y="5561013"/>
          <p14:tracePt t="126931" x="6807200" y="5611813"/>
          <p14:tracePt t="126948" x="6750050" y="5664200"/>
          <p14:tracePt t="126965" x="6715125" y="5721350"/>
          <p14:tracePt t="126981" x="6680200" y="5783263"/>
          <p14:tracePt t="126998" x="6651625" y="5875338"/>
          <p14:tracePt t="127015" x="6646863" y="5983288"/>
          <p14:tracePt t="127032" x="6646863" y="6121400"/>
          <p14:tracePt t="127048" x="6669088" y="6251575"/>
          <p14:tracePt t="127064" x="6708775" y="6372225"/>
          <p14:tracePt t="127081" x="6750050" y="6457950"/>
          <p14:tracePt t="127098" x="6818313" y="6537325"/>
          <p14:tracePt t="127115" x="6954838" y="6635750"/>
          <p14:tracePt t="127131" x="7069138" y="6680200"/>
          <p14:tracePt t="127148" x="7218363" y="6704013"/>
          <p14:tracePt t="127165" x="7366000" y="6704013"/>
          <p14:tracePt t="127181" x="7521575" y="6680200"/>
          <p14:tracePt t="127198" x="7693025" y="6607175"/>
          <p14:tracePt t="127215" x="7858125" y="6526213"/>
          <p14:tracePt t="127231" x="8012113" y="6418263"/>
          <p14:tracePt t="127248" x="8150225" y="6297613"/>
          <p14:tracePt t="127265" x="8251825" y="6178550"/>
          <p14:tracePt t="127280" x="8321675" y="6051550"/>
          <p14:tracePt t="127297" x="8366125" y="5932488"/>
          <p14:tracePt t="127314" x="8423275" y="5754688"/>
          <p14:tracePt t="127331" x="8429625" y="5657850"/>
          <p14:tracePt t="127348" x="8423275" y="5583238"/>
          <p14:tracePt t="127365" x="8394700" y="5521325"/>
          <p14:tracePt t="127381" x="8366125" y="5486400"/>
          <p14:tracePt t="127398" x="8332788" y="5457825"/>
          <p14:tracePt t="127415" x="8308975" y="5446713"/>
          <p14:tracePt t="127431" x="8264525" y="5435600"/>
          <p14:tracePt t="127448" x="8183563" y="5422900"/>
          <p14:tracePt t="127465" x="8051800" y="5422900"/>
          <p14:tracePt t="127481" x="7893050" y="5422900"/>
          <p14:tracePt t="127498" x="7715250" y="5411788"/>
          <p14:tracePt t="127515" x="7469188" y="5440363"/>
          <p14:tracePt t="127531" x="7337425" y="5480050"/>
          <p14:tracePt t="127548" x="7240588" y="5526088"/>
          <p14:tracePt t="127565" x="7183438" y="5561013"/>
          <p14:tracePt t="127581" x="7154863" y="5594350"/>
          <p14:tracePt t="127598" x="7143750" y="5629275"/>
          <p14:tracePt t="127615" x="7132638" y="5646738"/>
          <p14:tracePt t="127631" x="7132638" y="5657850"/>
          <p14:tracePt t="128235" x="7132638" y="5664200"/>
          <p14:tracePt t="128275" x="7132638" y="5668963"/>
          <p14:tracePt t="128283" x="7132638" y="5692775"/>
          <p14:tracePt t="128299" x="7132638" y="5697538"/>
          <p14:tracePt t="128299" x="7132638" y="5708650"/>
          <p14:tracePt t="128314" x="7132638" y="5726113"/>
          <p14:tracePt t="128331" x="7132638" y="5737225"/>
          <p14:tracePt t="128348" x="7132638" y="5743575"/>
          <p14:tracePt t="128365" x="7132638" y="5749925"/>
          <p14:tracePt t="128381" x="7132638" y="5761038"/>
          <p14:tracePt t="128398" x="7143750" y="5783263"/>
          <p14:tracePt t="128414" x="7172325" y="5822950"/>
          <p14:tracePt t="128431" x="7223125" y="5868988"/>
          <p14:tracePt t="128448" x="7304088" y="5892800"/>
          <p14:tracePt t="128465" x="7354888" y="5897563"/>
          <p14:tracePt t="128481" x="7412038" y="5897563"/>
          <p14:tracePt t="128498" x="7475538" y="5892800"/>
          <p14:tracePt t="128515" x="7594600" y="5857875"/>
          <p14:tracePt t="128531" x="7658100" y="5835650"/>
          <p14:tracePt t="128548" x="7726363" y="5807075"/>
          <p14:tracePt t="128565" x="7766050" y="5789613"/>
          <p14:tracePt t="128581" x="7794625" y="5778500"/>
          <p14:tracePt t="128598" x="7807325" y="5772150"/>
          <p14:tracePt t="128615" x="7812088" y="5772150"/>
          <p14:tracePt t="128631" x="7812088" y="5765800"/>
          <p14:tracePt t="128856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4800"/>
            <a:ext cx="7772400" cy="762000"/>
          </a:xfrm>
        </p:spPr>
        <p:txBody>
          <a:bodyPr/>
          <a:lstStyle/>
          <a:p>
            <a:r>
              <a:rPr lang="en-US" dirty="0" smtClean="0"/>
              <a:t>Natural Element Production</a:t>
            </a:r>
            <a:endParaRPr lang="en-US" dirty="0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143000"/>
            <a:ext cx="8153400" cy="5410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 dirty="0"/>
              <a:t>Nuclear Astrophysics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fundamental information on the properties of nuclei and their reactions to the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perceived properties of astrological objects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processes that occur in space</a:t>
            </a:r>
          </a:p>
          <a:p>
            <a:pPr>
              <a:lnSpc>
                <a:spcPct val="80000"/>
              </a:lnSpc>
            </a:pPr>
            <a:r>
              <a:rPr lang="en-US" sz="1800" dirty="0" smtClean="0"/>
              <a:t>Nuclear reactions responsible for production of elements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Occurs in stars</a:t>
            </a:r>
          </a:p>
          <a:p>
            <a:pPr>
              <a:lnSpc>
                <a:spcPct val="80000"/>
              </a:lnSpc>
            </a:pPr>
            <a:r>
              <a:rPr lang="en-US" sz="1800" dirty="0" smtClean="0"/>
              <a:t>At </a:t>
            </a:r>
            <a:r>
              <a:rPr lang="en-US" sz="1800" dirty="0"/>
              <a:t>temperatures and densities 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light elements are ionized and have high enough thermal velocities to induce a nuclear reaction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heavier elements were created by a variety of nuclear processes in massive stellar systems</a:t>
            </a:r>
          </a:p>
          <a:p>
            <a:pPr>
              <a:lnSpc>
                <a:spcPct val="80000"/>
              </a:lnSpc>
            </a:pPr>
            <a:r>
              <a:rPr lang="en-US" sz="1800" dirty="0"/>
              <a:t>systems must explode to disperse the heavy elements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distribution of isotopes here on earth </a:t>
            </a:r>
          </a:p>
          <a:p>
            <a:pPr>
              <a:lnSpc>
                <a:spcPct val="80000"/>
              </a:lnSpc>
            </a:pPr>
            <a:r>
              <a:rPr lang="en-US" sz="1800" dirty="0"/>
              <a:t>underlying information on the elemental abundances </a:t>
            </a:r>
          </a:p>
          <a:p>
            <a:pPr>
              <a:lnSpc>
                <a:spcPct val="80000"/>
              </a:lnSpc>
            </a:pPr>
            <a:r>
              <a:rPr lang="en-US" sz="1800" dirty="0"/>
              <a:t>nuclear processes to produce the primordial elements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47"/>
    </mc:Choice>
    <mc:Fallback xmlns="">
      <p:transition spd="slow" advTm="48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994" x="4903788" y="2178050"/>
          <p14:tracePt t="9013" x="4897438" y="2178050"/>
          <p14:tracePt t="9021" x="4864100" y="2178050"/>
          <p14:tracePt t="9030" x="4840288" y="2165350"/>
          <p14:tracePt t="9038" x="4806950" y="2154238"/>
          <p14:tracePt t="9054" x="4783138" y="2149475"/>
          <p14:tracePt t="9071" x="4772025" y="2143125"/>
          <p14:tracePt t="9087" x="4754563" y="2143125"/>
          <p14:tracePt t="9104" x="4725988" y="2143125"/>
          <p14:tracePt t="9121" x="4679950" y="2136775"/>
          <p14:tracePt t="9138" x="4622800" y="2114550"/>
          <p14:tracePt t="9154" x="4543425" y="2092325"/>
          <p14:tracePt t="9171" x="4457700" y="2063750"/>
          <p14:tracePt t="9187" x="4365625" y="2039938"/>
          <p14:tracePt t="9204" x="4264025" y="2028825"/>
          <p14:tracePt t="9221" x="4114800" y="2017713"/>
          <p14:tracePt t="9238" x="4022725" y="2028825"/>
          <p14:tracePt t="9254" x="3932238" y="2057400"/>
          <p14:tracePt t="9271" x="3806825" y="2085975"/>
          <p14:tracePt t="9287" x="3679825" y="2103438"/>
          <p14:tracePt t="9304" x="3532188" y="2108200"/>
          <p14:tracePt t="9321" x="3378200" y="2120900"/>
          <p14:tracePt t="9337" x="3200400" y="2120900"/>
          <p14:tracePt t="9354" x="3028950" y="2114550"/>
          <p14:tracePt t="9371" x="2857500" y="2097088"/>
          <p14:tracePt t="9387" x="2703513" y="2085975"/>
          <p14:tracePt t="9404" x="2565400" y="2074863"/>
          <p14:tracePt t="9421" x="2360613" y="2074863"/>
          <p14:tracePt t="9438" x="2217738" y="2074863"/>
          <p14:tracePt t="9453" x="2051050" y="2074863"/>
          <p14:tracePt t="9470" x="1903413" y="2074863"/>
          <p14:tracePt t="9487" x="1754188" y="2063750"/>
          <p14:tracePt t="9503" x="1646238" y="2051050"/>
          <p14:tracePt t="9521" x="1565275" y="2051050"/>
          <p14:tracePt t="9538" x="1508125" y="2051050"/>
          <p14:tracePt t="9554" x="1457325" y="2051050"/>
          <p14:tracePt t="9571" x="1393825" y="2051050"/>
          <p14:tracePt t="9587" x="1314450" y="2051050"/>
          <p14:tracePt t="9604" x="1246188" y="2051050"/>
          <p14:tracePt t="9621" x="1171575" y="2051050"/>
          <p14:tracePt t="9638" x="1108075" y="2068513"/>
          <p14:tracePt t="9654" x="1039813" y="2085975"/>
          <p14:tracePt t="9671" x="954088" y="2108200"/>
          <p14:tracePt t="9687" x="896938" y="2125663"/>
          <p14:tracePt t="9704" x="839788" y="2160588"/>
          <p14:tracePt t="9721" x="788988" y="2189163"/>
          <p14:tracePt t="9738" x="742950" y="2217738"/>
          <p14:tracePt t="9754" x="696913" y="2251075"/>
          <p14:tracePt t="9771" x="657225" y="2279650"/>
          <p14:tracePt t="9787" x="635000" y="2308225"/>
          <p14:tracePt t="9804" x="617538" y="2349500"/>
          <p14:tracePt t="9821" x="611188" y="2406650"/>
          <p14:tracePt t="9838" x="611188" y="2446338"/>
          <p14:tracePt t="9854" x="611188" y="2508250"/>
          <p14:tracePt t="9871" x="622300" y="2582863"/>
          <p14:tracePt t="9887" x="635000" y="2679700"/>
          <p14:tracePt t="9904" x="663575" y="2778125"/>
          <p14:tracePt t="9921" x="696913" y="2886075"/>
          <p14:tracePt t="9937" x="736600" y="2982913"/>
          <p14:tracePt t="9954" x="777875" y="3068638"/>
          <p14:tracePt t="9971" x="806450" y="3125788"/>
          <p14:tracePt t="9987" x="835025" y="3182938"/>
          <p14:tracePt t="10004" x="863600" y="3235325"/>
          <p14:tracePt t="10021" x="903288" y="3303588"/>
          <p14:tracePt t="10038" x="931863" y="3354388"/>
          <p14:tracePt t="10054" x="954088" y="3394075"/>
          <p14:tracePt t="10071" x="977900" y="3435350"/>
          <p14:tracePt t="10087" x="1006475" y="3475038"/>
          <p14:tracePt t="10104" x="1028700" y="3503613"/>
          <p14:tracePt t="10121" x="1046163" y="3525838"/>
          <p14:tracePt t="10138" x="1068388" y="3543300"/>
          <p14:tracePt t="10155" x="1085850" y="3560763"/>
          <p14:tracePt t="10172" x="1092200" y="3571875"/>
          <p14:tracePt t="10188" x="1103313" y="3578225"/>
          <p14:tracePt t="10205" x="1108075" y="3582988"/>
          <p14:tracePt t="10222" x="1120775" y="3589338"/>
          <p14:tracePt t="10238" x="1125538" y="3589338"/>
          <p14:tracePt t="10255" x="1143000" y="3594100"/>
          <p14:tracePt t="10272" x="1154113" y="3594100"/>
          <p14:tracePt t="10288" x="1165225" y="3600450"/>
          <p14:tracePt t="10305" x="1182688" y="3611563"/>
          <p14:tracePt t="10322" x="1206500" y="3617913"/>
          <p14:tracePt t="10338" x="1235075" y="3635375"/>
          <p14:tracePt t="10355" x="1263650" y="3646488"/>
          <p14:tracePt t="10372" x="1296988" y="3675063"/>
          <p14:tracePt t="10388" x="1354138" y="3703638"/>
          <p14:tracePt t="10405" x="1422400" y="3749675"/>
          <p14:tracePt t="10422" x="1525588" y="3806825"/>
          <p14:tracePt t="10438" x="1577975" y="3840163"/>
          <p14:tracePt t="10455" x="1622425" y="3863975"/>
          <p14:tracePt t="10472" x="1692275" y="3897313"/>
          <p14:tracePt t="10489" x="1782763" y="3925888"/>
          <p14:tracePt t="10505" x="1885950" y="3954463"/>
          <p14:tracePt t="10522" x="1978025" y="3978275"/>
          <p14:tracePt t="10538" x="2074863" y="4006850"/>
          <p14:tracePt t="10556" x="2154238" y="4022725"/>
          <p14:tracePt t="10572" x="2246313" y="4040188"/>
          <p14:tracePt t="10588" x="2336800" y="4068763"/>
          <p14:tracePt t="10605" x="2435225" y="4092575"/>
          <p14:tracePt t="10622" x="2578100" y="4132263"/>
          <p14:tracePt t="10638" x="2679700" y="4160838"/>
          <p14:tracePt t="10655" x="2782888" y="4189413"/>
          <p14:tracePt t="10672" x="2874963" y="4211638"/>
          <p14:tracePt t="10688" x="2965450" y="4229100"/>
          <p14:tracePt t="10705" x="3068638" y="4251325"/>
          <p14:tracePt t="10722" x="3189288" y="4264025"/>
          <p14:tracePt t="10738" x="3336925" y="4279900"/>
          <p14:tracePt t="10755" x="3492500" y="4297363"/>
          <p14:tracePt t="10772" x="3651250" y="4321175"/>
          <p14:tracePt t="10788" x="3806825" y="4332288"/>
          <p14:tracePt t="10805" x="3994150" y="4360863"/>
          <p14:tracePt t="10822" x="4308475" y="4383088"/>
          <p14:tracePt t="10838" x="4549775" y="4383088"/>
          <p14:tracePt t="10855" x="4835525" y="4378325"/>
          <p14:tracePt t="10872" x="5126038" y="4360863"/>
          <p14:tracePt t="10888" x="5343525" y="4343400"/>
          <p14:tracePt t="10905" x="5537200" y="4337050"/>
          <p14:tracePt t="10922" x="5726113" y="4337050"/>
          <p14:tracePt t="10938" x="5926138" y="4321175"/>
          <p14:tracePt t="10955" x="6126163" y="4303713"/>
          <p14:tracePt t="10971" x="6332538" y="4279900"/>
          <p14:tracePt t="10988" x="6521450" y="4246563"/>
          <p14:tracePt t="11005" x="6675438" y="4229100"/>
          <p14:tracePt t="11022" x="6908800" y="4217988"/>
          <p14:tracePt t="11038" x="7097713" y="4206875"/>
          <p14:tracePt t="11055" x="7251700" y="4189413"/>
          <p14:tracePt t="11072" x="7400925" y="4178300"/>
          <p14:tracePt t="11088" x="7532688" y="4154488"/>
          <p14:tracePt t="11105" x="7646988" y="4114800"/>
          <p14:tracePt t="11122" x="7750175" y="4068763"/>
          <p14:tracePt t="11138" x="7835900" y="4040188"/>
          <p14:tracePt t="11155" x="7921625" y="4006850"/>
          <p14:tracePt t="11172" x="8001000" y="3971925"/>
          <p14:tracePt t="11188" x="8093075" y="3925888"/>
          <p14:tracePt t="11205" x="8137525" y="3897313"/>
          <p14:tracePt t="11222" x="8172450" y="3857625"/>
          <p14:tracePt t="11238" x="8178800" y="3851275"/>
          <p14:tracePt t="11255" x="8178800" y="3846513"/>
          <p14:tracePt t="11272" x="8178800" y="3840163"/>
          <p14:tracePt t="11342" x="8178800" y="3822700"/>
          <p14:tracePt t="11350" x="8178800" y="3811588"/>
          <p14:tracePt t="11358" x="8154988" y="3789363"/>
          <p14:tracePt t="11366" x="8121650" y="3760788"/>
          <p14:tracePt t="11374" x="8040688" y="3703638"/>
          <p14:tracePt t="11388" x="7954963" y="3646488"/>
          <p14:tracePt t="11405" x="7869238" y="3589338"/>
          <p14:tracePt t="11422" x="7708900" y="3503613"/>
          <p14:tracePt t="11438" x="7543800" y="3429000"/>
          <p14:tracePt t="11455" x="7315200" y="3336925"/>
          <p14:tracePt t="11471" x="7007225" y="3222625"/>
          <p14:tracePt t="11488" x="6646863" y="3121025"/>
          <p14:tracePt t="11505" x="6292850" y="3017838"/>
          <p14:tracePt t="11522" x="5961063" y="2943225"/>
          <p14:tracePt t="11538" x="5692775" y="2897188"/>
          <p14:tracePt t="11555" x="5475288" y="2868613"/>
          <p14:tracePt t="11572" x="5251450" y="2835275"/>
          <p14:tracePt t="11588" x="5029200" y="2800350"/>
          <p14:tracePt t="11605" x="4811713" y="2778125"/>
          <p14:tracePt t="11622" x="4497388" y="2743200"/>
          <p14:tracePt t="11638" x="4308475" y="2736850"/>
          <p14:tracePt t="11655" x="4125913" y="2720975"/>
          <p14:tracePt t="11672" x="3943350" y="2703513"/>
          <p14:tracePt t="11688" x="3736975" y="2686050"/>
          <p14:tracePt t="11705" x="3508375" y="2668588"/>
          <p14:tracePt t="11722" x="3292475" y="2651125"/>
          <p14:tracePt t="11738" x="3103563" y="2651125"/>
          <p14:tracePt t="11755" x="2908300" y="2651125"/>
          <p14:tracePt t="11772" x="2720975" y="2663825"/>
          <p14:tracePt t="11788" x="2514600" y="2692400"/>
          <p14:tracePt t="11805" x="2320925" y="2703513"/>
          <p14:tracePt t="11822" x="2035175" y="2736850"/>
          <p14:tracePt t="11838" x="1839913" y="2760663"/>
          <p14:tracePt t="11855" x="1635125" y="2778125"/>
          <p14:tracePt t="11872" x="1439863" y="2794000"/>
          <p14:tracePt t="11888" x="1285875" y="2811463"/>
          <p14:tracePt t="11905" x="1149350" y="2828925"/>
          <p14:tracePt t="11921" x="1011238" y="2835275"/>
          <p14:tracePt t="11938" x="879475" y="2851150"/>
          <p14:tracePt t="11955" x="782638" y="2857500"/>
          <p14:tracePt t="11972" x="720725" y="2868613"/>
          <p14:tracePt t="11988" x="679450" y="2879725"/>
          <p14:tracePt t="12005" x="650875" y="2892425"/>
          <p14:tracePt t="12021" x="622300" y="2903538"/>
          <p14:tracePt t="12038" x="600075" y="2921000"/>
          <p14:tracePt t="12055" x="588963" y="2932113"/>
          <p14:tracePt t="12072" x="582613" y="2936875"/>
          <p14:tracePt t="12088" x="560388" y="2965450"/>
          <p14:tracePt t="12105" x="542925" y="2989263"/>
          <p14:tracePt t="12122" x="525463" y="3028950"/>
          <p14:tracePt t="12138" x="525463" y="3068638"/>
          <p14:tracePt t="12155" x="525463" y="3097213"/>
          <p14:tracePt t="12172" x="525463" y="3132138"/>
          <p14:tracePt t="12188" x="542925" y="3171825"/>
          <p14:tracePt t="12205" x="554038" y="3200400"/>
          <p14:tracePt t="12221" x="588963" y="3246438"/>
          <p14:tracePt t="12238" x="600075" y="3263900"/>
          <p14:tracePt t="12255" x="617538" y="3279775"/>
          <p14:tracePt t="12272" x="622300" y="3286125"/>
          <p14:tracePt t="12337" x="0" y="0"/>
        </p14:tracePtLst>
        <p14:tracePtLst>
          <p14:tracePt t="24626" x="3983038" y="3811588"/>
          <p14:tracePt t="24677" x="3965575" y="3811588"/>
          <p14:tracePt t="24685" x="3943350" y="3822700"/>
          <p14:tracePt t="24703" x="3840163" y="3846513"/>
          <p14:tracePt t="24708" x="3692525" y="3851275"/>
          <p14:tracePt t="24725" x="3521075" y="3851275"/>
          <p14:tracePt t="24741" x="3286125" y="3822700"/>
          <p14:tracePt t="24754" x="3006725" y="3794125"/>
          <p14:tracePt t="24773" x="2708275" y="3765550"/>
          <p14:tracePt t="24789" x="2457450" y="3749675"/>
          <p14:tracePt t="24805" x="2154238" y="3736975"/>
          <p14:tracePt t="24821" x="1685925" y="3714750"/>
          <p14:tracePt t="24837" x="1393825" y="3697288"/>
          <p14:tracePt t="24861" x="1189038" y="3679825"/>
          <p14:tracePt t="24871" x="1050925" y="3679825"/>
          <p14:tracePt t="24887" x="954088" y="3679825"/>
          <p14:tracePt t="24904" x="863600" y="3686175"/>
          <p14:tracePt t="24921" x="782638" y="3703638"/>
          <p14:tracePt t="24937" x="696913" y="3721100"/>
          <p14:tracePt t="24954" x="628650" y="3754438"/>
          <p14:tracePt t="24971" x="571500" y="3794125"/>
          <p14:tracePt t="24987" x="503238" y="3835400"/>
          <p14:tracePt t="25004" x="434975" y="3886200"/>
          <p14:tracePt t="25021" x="354013" y="3960813"/>
          <p14:tracePt t="25037" x="320675" y="4006850"/>
          <p14:tracePt t="25054" x="292100" y="4064000"/>
          <p14:tracePt t="25071" x="274638" y="4132263"/>
          <p14:tracePt t="25087" x="274638" y="4229100"/>
          <p14:tracePt t="25104" x="279400" y="4354513"/>
          <p14:tracePt t="25121" x="331788" y="4497388"/>
          <p14:tracePt t="25137" x="400050" y="4664075"/>
          <p14:tracePt t="25154" x="485775" y="4778375"/>
          <p14:tracePt t="25171" x="571500" y="4875213"/>
          <p14:tracePt t="25187" x="646113" y="4949825"/>
          <p14:tracePt t="25204" x="731838" y="5018088"/>
          <p14:tracePt t="25221" x="879475" y="5103813"/>
          <p14:tracePt t="25238" x="993775" y="5143500"/>
          <p14:tracePt t="25254" x="1108075" y="5172075"/>
          <p14:tracePt t="25271" x="1228725" y="5189538"/>
          <p14:tracePt t="25288" x="1365250" y="5194300"/>
          <p14:tracePt t="25304" x="1520825" y="5194300"/>
          <p14:tracePt t="25321" x="1692275" y="5194300"/>
          <p14:tracePt t="25337" x="1851025" y="5194300"/>
          <p14:tracePt t="25354" x="1989138" y="5194300"/>
          <p14:tracePt t="25371" x="2125663" y="5207000"/>
          <p14:tracePt t="25387" x="2279650" y="5207000"/>
          <p14:tracePt t="25404" x="2435225" y="5200650"/>
          <p14:tracePt t="25421" x="2679700" y="5194300"/>
          <p14:tracePt t="25438" x="2835275" y="5189538"/>
          <p14:tracePt t="25454" x="2971800" y="5189538"/>
          <p14:tracePt t="25471" x="3125788" y="5194300"/>
          <p14:tracePt t="25487" x="3314700" y="5211763"/>
          <p14:tracePt t="25505" x="3521075" y="5235575"/>
          <p14:tracePt t="25521" x="3765550" y="5264150"/>
          <p14:tracePt t="25538" x="4000500" y="5275263"/>
          <p14:tracePt t="25554" x="4229100" y="5280025"/>
          <p14:tracePt t="25571" x="4486275" y="5280025"/>
          <p14:tracePt t="25587" x="4794250" y="5275263"/>
          <p14:tracePt t="25604" x="5114925" y="5264150"/>
          <p14:tracePt t="25621" x="5583238" y="5218113"/>
          <p14:tracePt t="25638" x="5835650" y="5194300"/>
          <p14:tracePt t="25654" x="6029325" y="5165725"/>
          <p14:tracePt t="25671" x="6172200" y="5126038"/>
          <p14:tracePt t="25687" x="6264275" y="5092700"/>
          <p14:tracePt t="25704" x="6321425" y="5064125"/>
          <p14:tracePt t="25721" x="6350000" y="5035550"/>
          <p14:tracePt t="25738" x="6372225" y="5011738"/>
          <p14:tracePt t="25754" x="6378575" y="4989513"/>
          <p14:tracePt t="25771" x="6394450" y="4960938"/>
          <p14:tracePt t="25787" x="6400800" y="4921250"/>
          <p14:tracePt t="25804" x="6429375" y="4868863"/>
          <p14:tracePt t="25821" x="6451600" y="4811713"/>
          <p14:tracePt t="25838" x="6457950" y="4772025"/>
          <p14:tracePt t="25854" x="6457950" y="4725988"/>
          <p14:tracePt t="25871" x="6457950" y="4675188"/>
          <p14:tracePt t="25887" x="6429375" y="4611688"/>
          <p14:tracePt t="25904" x="6394450" y="4525963"/>
          <p14:tracePt t="25921" x="6332538" y="4435475"/>
          <p14:tracePt t="25937" x="6251575" y="4354513"/>
          <p14:tracePt t="25954" x="6143625" y="4264025"/>
          <p14:tracePt t="25971" x="6018213" y="4183063"/>
          <p14:tracePt t="25987" x="5875338" y="4108450"/>
          <p14:tracePt t="26004" x="5715000" y="4046538"/>
          <p14:tracePt t="26021" x="5418138" y="3971925"/>
          <p14:tracePt t="26038" x="5178425" y="3937000"/>
          <p14:tracePt t="26054" x="4914900" y="3897313"/>
          <p14:tracePt t="26071" x="4657725" y="3875088"/>
          <p14:tracePt t="26087" x="4400550" y="3846513"/>
          <p14:tracePt t="26104" x="4108450" y="3822700"/>
          <p14:tracePt t="26121" x="3811588" y="3783013"/>
          <p14:tracePt t="26138" x="3492500" y="3743325"/>
          <p14:tracePt t="26154" x="3200400" y="3725863"/>
          <p14:tracePt t="26171" x="2971800" y="3714750"/>
          <p14:tracePt t="26187" x="2789238" y="3714750"/>
          <p14:tracePt t="26204" x="2611438" y="3725863"/>
          <p14:tracePt t="26221" x="2365375" y="3749675"/>
          <p14:tracePt t="26238" x="2182813" y="3765550"/>
          <p14:tracePt t="26254" x="2006600" y="3771900"/>
          <p14:tracePt t="26271" x="1857375" y="3783013"/>
          <p14:tracePt t="26288" x="1760538" y="3806825"/>
          <p14:tracePt t="26304" x="1663700" y="3835400"/>
          <p14:tracePt t="26321" x="1560513" y="3875088"/>
          <p14:tracePt t="26337" x="1463675" y="3921125"/>
          <p14:tracePt t="26354" x="1377950" y="3971925"/>
          <p14:tracePt t="26371" x="1303338" y="4011613"/>
          <p14:tracePt t="26387" x="1239838" y="4046538"/>
          <p14:tracePt t="26404" x="1200150" y="4068763"/>
          <p14:tracePt t="26421" x="1154113" y="4097338"/>
          <p14:tracePt t="26438" x="1125538" y="4108450"/>
          <p14:tracePt t="26454" x="1108075" y="4114800"/>
          <p14:tracePt t="26471" x="1096963" y="4121150"/>
          <p14:tracePt t="26592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9" name="Picture 5" descr="01_01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57200" y="152400"/>
            <a:ext cx="6781800" cy="6442075"/>
          </a:xfrm>
          <a:noFill/>
          <a:ln/>
        </p:spPr>
      </p:pic>
      <p:sp>
        <p:nvSpPr>
          <p:cNvPr id="3" name="TextBox 2"/>
          <p:cNvSpPr txBox="1"/>
          <p:nvPr/>
        </p:nvSpPr>
        <p:spPr>
          <a:xfrm>
            <a:off x="7315199" y="1372612"/>
            <a:ext cx="17526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Chart of the nuclide trends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Actinides some distance from stable elements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02"/>
    </mc:Choice>
    <mc:Fallback xmlns="">
      <p:transition spd="slow" advTm="33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14" x="2046288" y="2714625"/>
          <p14:tracePt t="3637" x="2035175" y="2714625"/>
          <p14:tracePt t="3645" x="2028825" y="2714625"/>
          <p14:tracePt t="3653" x="2017713" y="2714625"/>
          <p14:tracePt t="3661" x="1993900" y="2714625"/>
          <p14:tracePt t="3677" x="1931988" y="2708275"/>
          <p14:tracePt t="3693" x="1839913" y="2697163"/>
          <p14:tracePt t="3726" x="1793875" y="2697163"/>
          <p14:tracePt t="3727" x="1743075" y="2708275"/>
          <p14:tracePt t="3760" x="1674813" y="2725738"/>
          <p14:tracePt t="3766" x="1606550" y="2760663"/>
          <p14:tracePt t="3776" x="1543050" y="2828925"/>
          <p14:tracePt t="3798" x="1474788" y="2932113"/>
          <p14:tracePt t="3814" x="1406525" y="3035300"/>
          <p14:tracePt t="3830" x="1349375" y="3143250"/>
          <p14:tracePt t="3846" x="1292225" y="3263900"/>
          <p14:tracePt t="3861" x="1246188" y="3406775"/>
          <p14:tracePt t="3876" x="1222375" y="3578225"/>
          <p14:tracePt t="3893" x="1206500" y="3783013"/>
          <p14:tracePt t="3910" x="1200150" y="3868738"/>
          <p14:tracePt t="3926" x="1193800" y="3932238"/>
          <p14:tracePt t="3943" x="1193800" y="3983038"/>
          <p14:tracePt t="3960" x="1200150" y="4040188"/>
          <p14:tracePt t="3976" x="1211263" y="4121150"/>
          <p14:tracePt t="3993" x="1250950" y="4240213"/>
          <p14:tracePt t="4009" x="1292225" y="4354513"/>
          <p14:tracePt t="4026" x="1331913" y="4468813"/>
          <p14:tracePt t="4043" x="1371600" y="4560888"/>
          <p14:tracePt t="4059" x="1389063" y="4622800"/>
          <p14:tracePt t="4076" x="1406525" y="4664075"/>
          <p14:tracePt t="4093" x="1439863" y="4737100"/>
          <p14:tracePt t="4110" x="1474788" y="4818063"/>
          <p14:tracePt t="4126" x="1508125" y="4903788"/>
          <p14:tracePt t="4143" x="1531938" y="4978400"/>
          <p14:tracePt t="4160" x="1543050" y="5022850"/>
          <p14:tracePt t="4176" x="1543050" y="5051425"/>
          <p14:tracePt t="4193" x="1549400" y="5086350"/>
          <p14:tracePt t="4210" x="1560513" y="5108575"/>
          <p14:tracePt t="4226" x="1565275" y="5132388"/>
          <p14:tracePt t="4243" x="1565275" y="5143500"/>
          <p14:tracePt t="4260" x="1565275" y="5149850"/>
          <p14:tracePt t="4276" x="1565275" y="5160963"/>
          <p14:tracePt t="4293" x="1565275" y="5183188"/>
          <p14:tracePt t="4310" x="1554163" y="5207000"/>
          <p14:tracePt t="4326" x="1549400" y="5229225"/>
          <p14:tracePt t="4343" x="1536700" y="5257800"/>
          <p14:tracePt t="4359" x="1525588" y="5275263"/>
          <p14:tracePt t="4376" x="1514475" y="5297488"/>
          <p14:tracePt t="4393" x="1503363" y="5326063"/>
          <p14:tracePt t="4410" x="1497013" y="5349875"/>
          <p14:tracePt t="4426" x="1485900" y="5372100"/>
          <p14:tracePt t="4443" x="1463675" y="5400675"/>
          <p14:tracePt t="4460" x="1439863" y="5429250"/>
          <p14:tracePt t="4476" x="1411288" y="5468938"/>
          <p14:tracePt t="4493" x="1389063" y="5503863"/>
          <p14:tracePt t="4510" x="1377950" y="5514975"/>
          <p14:tracePt t="4574" x="1377950" y="5526088"/>
          <p14:tracePt t="4582" x="1377950" y="5532438"/>
          <p14:tracePt t="4590" x="1377950" y="5543550"/>
          <p14:tracePt t="4593" x="1377950" y="5578475"/>
          <p14:tracePt t="4609" x="1377950" y="5600700"/>
          <p14:tracePt t="4627" x="1377950" y="5622925"/>
          <p14:tracePt t="4644" x="1377950" y="5651500"/>
          <p14:tracePt t="4661" x="1377950" y="5675313"/>
          <p14:tracePt t="4677" x="1371600" y="5703888"/>
          <p14:tracePt t="4694" x="1371600" y="5737225"/>
          <p14:tracePt t="4711" x="1371600" y="5754688"/>
          <p14:tracePt t="4727" x="1371600" y="5765800"/>
          <p14:tracePt t="4744" x="1371600" y="5789613"/>
          <p14:tracePt t="4761" x="1371600" y="5807075"/>
          <p14:tracePt t="4777" x="1371600" y="5822950"/>
          <p14:tracePt t="4794" x="1377950" y="5829300"/>
          <p14:tracePt t="4810" x="1377950" y="5835650"/>
          <p14:tracePt t="5014" x="1389063" y="5835650"/>
          <p14:tracePt t="5030" x="1406525" y="5835650"/>
          <p14:tracePt t="5038" x="1417638" y="5835650"/>
          <p14:tracePt t="5046" x="1428750" y="5840413"/>
          <p14:tracePt t="5054" x="1446213" y="5840413"/>
          <p14:tracePt t="5060" x="1468438" y="5840413"/>
          <p14:tracePt t="5077" x="1492250" y="5846763"/>
          <p14:tracePt t="5094" x="1503363" y="5851525"/>
          <p14:tracePt t="5111" x="1514475" y="5851525"/>
          <p14:tracePt t="5127" x="1520825" y="5851525"/>
          <p14:tracePt t="5166" x="1531938" y="5857875"/>
          <p14:tracePt t="5182" x="1536700" y="5857875"/>
          <p14:tracePt t="5198" x="1549400" y="5857875"/>
          <p14:tracePt t="5222" x="1560513" y="5864225"/>
          <p14:tracePt t="5238" x="1565275" y="5864225"/>
          <p14:tracePt t="5246" x="1571625" y="5864225"/>
          <p14:tracePt t="5260" x="1582738" y="5864225"/>
          <p14:tracePt t="5261" x="1600200" y="5864225"/>
          <p14:tracePt t="5277" x="1611313" y="5864225"/>
          <p14:tracePt t="5294" x="1651000" y="5857875"/>
          <p14:tracePt t="5310" x="1679575" y="5846763"/>
          <p14:tracePt t="5327" x="1731963" y="5822950"/>
          <p14:tracePt t="5344" x="1765300" y="5807075"/>
          <p14:tracePt t="5361" x="1806575" y="5783263"/>
          <p14:tracePt t="5377" x="1846263" y="5765800"/>
          <p14:tracePt t="5394" x="1868488" y="5749925"/>
          <p14:tracePt t="5410" x="1892300" y="5737225"/>
          <p14:tracePt t="5427" x="1925638" y="5703888"/>
          <p14:tracePt t="5444" x="1971675" y="5651500"/>
          <p14:tracePt t="5461" x="2017713" y="5611813"/>
          <p14:tracePt t="5477" x="2039938" y="5594350"/>
          <p14:tracePt t="5494" x="2074863" y="5565775"/>
          <p14:tracePt t="5511" x="2092325" y="5543550"/>
          <p14:tracePt t="5527" x="2120900" y="5526088"/>
          <p14:tracePt t="5544" x="2149475" y="5497513"/>
          <p14:tracePt t="5560" x="2178050" y="5475288"/>
          <p14:tracePt t="5577" x="2182813" y="5468938"/>
          <p14:tracePt t="5594" x="2193925" y="5457825"/>
          <p14:tracePt t="5610" x="2211388" y="5446713"/>
          <p14:tracePt t="5627" x="2239963" y="5422900"/>
          <p14:tracePt t="5644" x="2268538" y="5394325"/>
          <p14:tracePt t="5661" x="2292350" y="5365750"/>
          <p14:tracePt t="5677" x="2297113" y="5360988"/>
          <p14:tracePt t="5694" x="2314575" y="5349875"/>
          <p14:tracePt t="5711" x="2325688" y="5332413"/>
          <p14:tracePt t="5727" x="2343150" y="5303838"/>
          <p14:tracePt t="5744" x="2349500" y="5292725"/>
          <p14:tracePt t="5761" x="2354263" y="5286375"/>
          <p14:tracePt t="5777" x="2360613" y="5280025"/>
          <p14:tracePt t="5815" x="2371725" y="5268913"/>
          <p14:tracePt t="5830" x="2382838" y="5257800"/>
          <p14:tracePt t="5838" x="2382838" y="5251450"/>
          <p14:tracePt t="5838" x="2389188" y="5246688"/>
          <p14:tracePt t="5847" x="2400300" y="5235575"/>
          <p14:tracePt t="5860" x="2406650" y="5222875"/>
          <p14:tracePt t="5877" x="2411413" y="5218113"/>
          <p14:tracePt t="5894" x="2428875" y="5207000"/>
          <p14:tracePt t="5911" x="2451100" y="5189538"/>
          <p14:tracePt t="5927" x="2479675" y="5172075"/>
          <p14:tracePt t="5944" x="2514600" y="5149850"/>
          <p14:tracePt t="5960" x="2536825" y="5126038"/>
          <p14:tracePt t="5977" x="2554288" y="5121275"/>
          <p14:tracePt t="5994" x="2560638" y="5114925"/>
          <p14:tracePt t="6010" x="2571750" y="5108575"/>
          <p14:tracePt t="6027" x="2589213" y="5097463"/>
          <p14:tracePt t="6045" x="2606675" y="5086350"/>
          <p14:tracePt t="6060" x="2628900" y="5068888"/>
          <p14:tracePt t="6077" x="2640013" y="5057775"/>
          <p14:tracePt t="6094" x="2657475" y="5046663"/>
          <p14:tracePt t="6134" x="2668588" y="5040313"/>
          <p14:tracePt t="6142" x="2674938" y="5035550"/>
          <p14:tracePt t="6144" x="2686050" y="5029200"/>
          <p14:tracePt t="6160" x="2692400" y="5018088"/>
          <p14:tracePt t="6177" x="2708275" y="5011738"/>
          <p14:tracePt t="6194" x="2720975" y="5000625"/>
          <p14:tracePt t="6210" x="2732088" y="4989513"/>
          <p14:tracePt t="6226" x="2754313" y="4983163"/>
          <p14:tracePt t="6243" x="2789238" y="4965700"/>
          <p14:tracePt t="6260" x="2811463" y="4943475"/>
          <p14:tracePt t="6277" x="2835275" y="4921250"/>
          <p14:tracePt t="6294" x="2868613" y="4897438"/>
          <p14:tracePt t="6311" x="2903538" y="4879975"/>
          <p14:tracePt t="6327" x="2925763" y="4868863"/>
          <p14:tracePt t="6344" x="2949575" y="4851400"/>
          <p14:tracePt t="6360" x="2971800" y="4835525"/>
          <p14:tracePt t="6377" x="2989263" y="4818063"/>
          <p14:tracePt t="6394" x="3006725" y="4800600"/>
          <p14:tracePt t="6411" x="3022600" y="4783138"/>
          <p14:tracePt t="6427" x="3028950" y="4778375"/>
          <p14:tracePt t="6444" x="3040063" y="4765675"/>
          <p14:tracePt t="6460" x="3046413" y="4760913"/>
          <p14:tracePt t="6477" x="3057525" y="4749800"/>
          <p14:tracePt t="6494" x="3063875" y="4737100"/>
          <p14:tracePt t="6511" x="3068638" y="4732338"/>
          <p14:tracePt t="6527" x="3074988" y="4725988"/>
          <p14:tracePt t="6544" x="3092450" y="4714875"/>
          <p14:tracePt t="6560" x="3108325" y="4697413"/>
          <p14:tracePt t="6577" x="3132138" y="4679950"/>
          <p14:tracePt t="6594" x="3154363" y="4664075"/>
          <p14:tracePt t="6611" x="3171825" y="4646613"/>
          <p14:tracePt t="6627" x="3194050" y="4635500"/>
          <p14:tracePt t="6644" x="3211513" y="4622800"/>
          <p14:tracePt t="6660" x="3240088" y="4606925"/>
          <p14:tracePt t="6677" x="3268663" y="4583113"/>
          <p14:tracePt t="6694" x="3308350" y="4554538"/>
          <p14:tracePt t="6711" x="3332163" y="4549775"/>
          <p14:tracePt t="6728" x="3343275" y="4537075"/>
          <p14:tracePt t="6744" x="3360738" y="4525963"/>
          <p14:tracePt t="6761" x="3389313" y="4514850"/>
          <p14:tracePt t="6778" x="3411538" y="4497388"/>
          <p14:tracePt t="6794" x="3435350" y="4479925"/>
          <p14:tracePt t="6811" x="3451225" y="4468813"/>
          <p14:tracePt t="6827" x="3468688" y="4457700"/>
          <p14:tracePt t="6844" x="3492500" y="4440238"/>
          <p14:tracePt t="6860" x="3521075" y="4418013"/>
          <p14:tracePt t="6877" x="3543300" y="4406900"/>
          <p14:tracePt t="6894" x="3578225" y="4378325"/>
          <p14:tracePt t="6911" x="3589338" y="4365625"/>
          <p14:tracePt t="6927" x="3600450" y="4354513"/>
          <p14:tracePt t="6944" x="3622675" y="4337050"/>
          <p14:tracePt t="6960" x="3651250" y="4321175"/>
          <p14:tracePt t="6977" x="3668713" y="4297363"/>
          <p14:tracePt t="6994" x="3703638" y="4275138"/>
          <p14:tracePt t="7011" x="3725863" y="4257675"/>
          <p14:tracePt t="7027" x="3749675" y="4240213"/>
          <p14:tracePt t="7044" x="3765550" y="4229100"/>
          <p14:tracePt t="7060" x="3778250" y="4222750"/>
          <p14:tracePt t="7077" x="3800475" y="4206875"/>
          <p14:tracePt t="7094" x="3817938" y="4189413"/>
          <p14:tracePt t="7110" x="3829050" y="4178300"/>
          <p14:tracePt t="7127" x="3840163" y="4171950"/>
          <p14:tracePt t="7144" x="3840163" y="4165600"/>
          <p14:tracePt t="7160" x="3851275" y="4160838"/>
          <p14:tracePt t="7177" x="3863975" y="4149725"/>
          <p14:tracePt t="7194" x="3886200" y="4137025"/>
          <p14:tracePt t="7210" x="3897313" y="4132263"/>
          <p14:tracePt t="7227" x="3908425" y="4125913"/>
          <p14:tracePt t="7270" x="3914775" y="4121150"/>
          <p14:tracePt t="7286" x="3914775" y="4114800"/>
          <p14:tracePt t="7294" x="3921125" y="4114800"/>
          <p14:tracePt t="7298" x="3932238" y="4108450"/>
          <p14:tracePt t="7310" x="3949700" y="4097338"/>
          <p14:tracePt t="7327" x="3960813" y="4092575"/>
          <p14:tracePt t="7344" x="3971925" y="4079875"/>
          <p14:tracePt t="7360" x="3983038" y="4075113"/>
          <p14:tracePt t="7377" x="4006850" y="4064000"/>
          <p14:tracePt t="7394" x="4022725" y="4051300"/>
          <p14:tracePt t="7410" x="4035425" y="4046538"/>
          <p14:tracePt t="7427" x="4057650" y="4035425"/>
          <p14:tracePt t="7444" x="4068763" y="4022725"/>
          <p14:tracePt t="7460" x="4086225" y="4017963"/>
          <p14:tracePt t="7477" x="4097338" y="4006850"/>
          <p14:tracePt t="7494" x="4125913" y="3994150"/>
          <p14:tracePt t="7511" x="4149725" y="3983038"/>
          <p14:tracePt t="7527" x="4171950" y="3971925"/>
          <p14:tracePt t="7544" x="4200525" y="3960813"/>
          <p14:tracePt t="7560" x="4217988" y="3954463"/>
          <p14:tracePt t="7577" x="4240213" y="3943350"/>
          <p14:tracePt t="7594" x="4257675" y="3932238"/>
          <p14:tracePt t="7610" x="4279900" y="3921125"/>
          <p14:tracePt t="7627" x="4297363" y="3914775"/>
          <p14:tracePt t="7644" x="4321175" y="3903663"/>
          <p14:tracePt t="7660" x="4332288" y="3897313"/>
          <p14:tracePt t="7677" x="4337050" y="3892550"/>
          <p14:tracePt t="7677" x="4349750" y="3892550"/>
          <p14:tracePt t="7694" x="4360863" y="3886200"/>
          <p14:tracePt t="7710" x="4360863" y="3879850"/>
          <p14:tracePt t="7727" x="4371975" y="3875088"/>
          <p14:tracePt t="7744" x="4383088" y="3868738"/>
          <p14:tracePt t="7761" x="4394200" y="3868738"/>
          <p14:tracePt t="7777" x="4406900" y="3863975"/>
          <p14:tracePt t="7794" x="4418013" y="3851275"/>
          <p14:tracePt t="7810" x="4429125" y="3846513"/>
          <p14:tracePt t="7827" x="4440238" y="3846513"/>
          <p14:tracePt t="7844" x="4451350" y="3840163"/>
          <p14:tracePt t="7860" x="4464050" y="3829050"/>
          <p14:tracePt t="7877" x="4479925" y="3822700"/>
          <p14:tracePt t="7894" x="4497388" y="3806825"/>
          <p14:tracePt t="7910" x="4508500" y="3794125"/>
          <p14:tracePt t="7927" x="4521200" y="3783013"/>
          <p14:tracePt t="7944" x="4532313" y="3778250"/>
          <p14:tracePt t="7960" x="4537075" y="3771900"/>
          <p14:tracePt t="7977" x="4543425" y="3760788"/>
          <p14:tracePt t="7994" x="4560888" y="3754438"/>
          <p14:tracePt t="8010" x="4572000" y="3736975"/>
          <p14:tracePt t="8027" x="4594225" y="3725863"/>
          <p14:tracePt t="8044" x="4606925" y="3714750"/>
          <p14:tracePt t="8060" x="4618038" y="3708400"/>
          <p14:tracePt t="8077" x="4629150" y="3697288"/>
          <p14:tracePt t="8094" x="4640263" y="3686175"/>
          <p14:tracePt t="8110" x="4646613" y="3686175"/>
          <p14:tracePt t="8127" x="4657725" y="3675063"/>
          <p14:tracePt t="8144" x="4664075" y="3668713"/>
          <p14:tracePt t="8160" x="4668838" y="3668713"/>
          <p14:tracePt t="8177" x="4675188" y="3663950"/>
          <p14:tracePt t="8194" x="4679950" y="3657600"/>
          <p14:tracePt t="8210" x="4686300" y="3651250"/>
          <p14:tracePt t="8227" x="4697413" y="3646488"/>
          <p14:tracePt t="8244" x="4703763" y="3640138"/>
          <p14:tracePt t="8260" x="4708525" y="3635375"/>
          <p14:tracePt t="8277" x="4721225" y="3629025"/>
          <p14:tracePt t="8294" x="4732338" y="3622675"/>
          <p14:tracePt t="8310" x="4743450" y="3617913"/>
          <p14:tracePt t="8327" x="4754563" y="3606800"/>
          <p14:tracePt t="8344" x="4772025" y="3600450"/>
          <p14:tracePt t="8360" x="4783138" y="3600450"/>
          <p14:tracePt t="8377" x="4806950" y="3589338"/>
          <p14:tracePt t="8394" x="4818063" y="3582988"/>
          <p14:tracePt t="8410" x="4835525" y="3571875"/>
          <p14:tracePt t="8427" x="4857750" y="3565525"/>
          <p14:tracePt t="8444" x="4868863" y="3560763"/>
          <p14:tracePt t="8460" x="4879975" y="3560763"/>
          <p14:tracePt t="8477" x="4892675" y="3554413"/>
          <p14:tracePt t="8494" x="4903788" y="3543300"/>
          <p14:tracePt t="8510" x="4914900" y="3543300"/>
          <p14:tracePt t="8527" x="4926013" y="3536950"/>
          <p14:tracePt t="8544" x="4943475" y="3536950"/>
          <p14:tracePt t="8560" x="4954588" y="3525838"/>
          <p14:tracePt t="8577" x="4965700" y="3521075"/>
          <p14:tracePt t="8594" x="4983163" y="3514725"/>
          <p14:tracePt t="8610" x="4994275" y="3514725"/>
          <p14:tracePt t="8627" x="5018088" y="3508375"/>
          <p14:tracePt t="8644" x="5046663" y="3497263"/>
          <p14:tracePt t="8660" x="5075238" y="3486150"/>
          <p14:tracePt t="8677" x="5103813" y="3475038"/>
          <p14:tracePt t="8694" x="5137150" y="3463925"/>
          <p14:tracePt t="8710" x="5154613" y="3457575"/>
          <p14:tracePt t="8727" x="5160963" y="3451225"/>
          <p14:tracePt t="8744" x="5172075" y="3446463"/>
          <p14:tracePt t="8760" x="5183188" y="3440113"/>
          <p14:tracePt t="8777" x="5194300" y="3440113"/>
          <p14:tracePt t="8814" x="5200650" y="3435350"/>
          <p14:tracePt t="8830" x="5207000" y="3435350"/>
          <p14:tracePt t="8843" x="5211763" y="3429000"/>
          <p14:tracePt t="8846" x="5218113" y="3429000"/>
          <p14:tracePt t="8860" x="5246688" y="3417888"/>
          <p14:tracePt t="8877" x="5264150" y="3406775"/>
          <p14:tracePt t="8894" x="5297488" y="3394075"/>
          <p14:tracePt t="8910" x="5308600" y="3389313"/>
          <p14:tracePt t="8927" x="5321300" y="3378200"/>
          <p14:tracePt t="8944" x="5337175" y="3365500"/>
          <p14:tracePt t="8960" x="5360988" y="3360738"/>
          <p14:tracePt t="8977" x="5378450" y="3343275"/>
          <p14:tracePt t="8994" x="5407025" y="3321050"/>
          <p14:tracePt t="9010" x="5429250" y="3308350"/>
          <p14:tracePt t="9027" x="5446713" y="3292475"/>
          <p14:tracePt t="9044" x="5475288" y="3275013"/>
          <p14:tracePt t="9060" x="5492750" y="3257550"/>
          <p14:tracePt t="9077" x="5508625" y="3251200"/>
          <p14:tracePt t="9094" x="5521325" y="3240088"/>
          <p14:tracePt t="9110" x="5526088" y="3240088"/>
          <p14:tracePt t="9127" x="5532438" y="3235325"/>
          <p14:tracePt t="9270" x="5537200" y="3222625"/>
          <p14:tracePt t="9278" x="5549900" y="3217863"/>
          <p14:tracePt t="9294" x="5561013" y="3217863"/>
          <p14:tracePt t="9295" x="5583238" y="3200400"/>
          <p14:tracePt t="9310" x="5589588" y="3194050"/>
          <p14:tracePt t="9327" x="5611813" y="3178175"/>
          <p14:tracePt t="9343" x="5629275" y="3165475"/>
          <p14:tracePt t="9360" x="5640388" y="3149600"/>
          <p14:tracePt t="9377" x="5651500" y="3143250"/>
          <p14:tracePt t="9394" x="5657850" y="3132138"/>
          <p14:tracePt t="9430" x="5664200" y="3132138"/>
          <p14:tracePt t="9878" x="0" y="0"/>
        </p14:tracePtLst>
        <p14:tracePtLst>
          <p14:tracePt t="13440" x="1514475" y="5703888"/>
          <p14:tracePt t="13629" x="1514475" y="5708650"/>
          <p14:tracePt t="13654" x="1525588" y="5708650"/>
          <p14:tracePt t="13718" x="1525588" y="5721350"/>
          <p14:tracePt t="13734" x="1525588" y="5732463"/>
          <p14:tracePt t="13743" x="1525588" y="5743575"/>
          <p14:tracePt t="13744" x="1514475" y="5772150"/>
          <p14:tracePt t="13760" x="1508125" y="5794375"/>
          <p14:tracePt t="13777" x="1508125" y="5800725"/>
          <p14:tracePt t="13793" x="1508125" y="5811838"/>
          <p14:tracePt t="13810" x="1503363" y="5818188"/>
          <p14:tracePt t="13827" x="1497013" y="5829300"/>
          <p14:tracePt t="13862" x="1492250" y="5835650"/>
          <p14:tracePt t="13910" x="1485900" y="5846763"/>
          <p14:tracePt t="13918" x="1474788" y="5857875"/>
          <p14:tracePt t="13933" x="1474788" y="5864225"/>
          <p14:tracePt t="14006" x="1485900" y="5864225"/>
          <p14:tracePt t="14014" x="1503363" y="5864225"/>
          <p14:tracePt t="14022" x="1525588" y="5864225"/>
          <p14:tracePt t="14030" x="1577975" y="5851525"/>
          <p14:tracePt t="14043" x="1611313" y="5835650"/>
          <p14:tracePt t="14060" x="1617663" y="5835650"/>
          <p14:tracePt t="14350" x="1617663" y="5829300"/>
          <p14:tracePt t="14358" x="1617663" y="5822950"/>
          <p14:tracePt t="14406" x="1606550" y="5822950"/>
          <p14:tracePt t="14414" x="1582738" y="5822950"/>
          <p14:tracePt t="14422" x="1554163" y="5822950"/>
          <p14:tracePt t="14428" x="1508125" y="5822950"/>
          <p14:tracePt t="14443" x="1503363" y="5822950"/>
          <p14:tracePt t="15030" x="1503363" y="5818188"/>
          <p14:tracePt t="15046" x="1508125" y="5818188"/>
          <p14:tracePt t="15070" x="1525588" y="5811838"/>
          <p14:tracePt t="15086" x="1554163" y="5789613"/>
          <p14:tracePt t="15094" x="1560513" y="5783263"/>
          <p14:tracePt t="15094" x="1600200" y="5761038"/>
          <p14:tracePt t="15110" x="1651000" y="5737225"/>
          <p14:tracePt t="15127" x="1725613" y="5708650"/>
          <p14:tracePt t="15143" x="1800225" y="5668963"/>
          <p14:tracePt t="15160" x="1897063" y="5622925"/>
          <p14:tracePt t="15176" x="2000250" y="5578475"/>
          <p14:tracePt t="15193" x="2136775" y="5514975"/>
          <p14:tracePt t="15210" x="2286000" y="5446713"/>
          <p14:tracePt t="15227" x="2457450" y="5360988"/>
          <p14:tracePt t="15243" x="2635250" y="5264150"/>
          <p14:tracePt t="15260" x="2811463" y="5160963"/>
          <p14:tracePt t="15277" x="2965450" y="5064125"/>
          <p14:tracePt t="15293" x="3200400" y="4937125"/>
          <p14:tracePt t="15310" x="3332163" y="4864100"/>
          <p14:tracePt t="15327" x="3468688" y="4800600"/>
          <p14:tracePt t="15343" x="3600450" y="4732338"/>
          <p14:tracePt t="15360" x="3736975" y="4668838"/>
          <p14:tracePt t="15377" x="3851275" y="4589463"/>
          <p14:tracePt t="15393" x="3965575" y="4514850"/>
          <p14:tracePt t="15410" x="4092575" y="4435475"/>
          <p14:tracePt t="15427" x="4211638" y="4354513"/>
          <p14:tracePt t="15443" x="4303713" y="4279900"/>
          <p14:tracePt t="15460" x="4360863" y="4217988"/>
          <p14:tracePt t="15476" x="4422775" y="4178300"/>
          <p14:tracePt t="15493" x="4479925" y="4125913"/>
          <p14:tracePt t="15510" x="4525963" y="4079875"/>
          <p14:tracePt t="15527" x="4572000" y="4040188"/>
          <p14:tracePt t="15543" x="4583113" y="4022725"/>
          <p14:tracePt t="15560" x="4600575" y="4011613"/>
          <p14:tracePt t="15577" x="4606925" y="4000500"/>
          <p14:tracePt t="15593" x="4618038" y="3989388"/>
          <p14:tracePt t="15610" x="4635500" y="3978275"/>
          <p14:tracePt t="15627" x="4646613" y="3954463"/>
          <p14:tracePt t="15643" x="4657725" y="3925888"/>
          <p14:tracePt t="15660" x="4675188" y="3903663"/>
          <p14:tracePt t="15677" x="4697413" y="3875088"/>
          <p14:tracePt t="15693" x="4725988" y="3835400"/>
          <p14:tracePt t="15710" x="4754563" y="3800475"/>
          <p14:tracePt t="15727" x="4778375" y="3771900"/>
          <p14:tracePt t="15743" x="4794250" y="3754438"/>
          <p14:tracePt t="15760" x="4818063" y="3725863"/>
          <p14:tracePt t="15776" x="4835525" y="3697288"/>
          <p14:tracePt t="15793" x="4868863" y="3668713"/>
          <p14:tracePt t="15810" x="4897438" y="3640138"/>
          <p14:tracePt t="15827" x="4921250" y="3622675"/>
          <p14:tracePt t="15843" x="4932363" y="3606800"/>
          <p14:tracePt t="15860" x="4954588" y="3589338"/>
          <p14:tracePt t="15877" x="4983163" y="3565525"/>
          <p14:tracePt t="15877" x="5000625" y="3554413"/>
          <p14:tracePt t="15894" x="5029200" y="3536950"/>
          <p14:tracePt t="15910" x="5051425" y="3521075"/>
          <p14:tracePt t="15926" x="5075238" y="3503613"/>
          <p14:tracePt t="15944" x="5103813" y="3479800"/>
          <p14:tracePt t="15961" x="5126038" y="3451225"/>
          <p14:tracePt t="15977" x="5160963" y="3422650"/>
          <p14:tracePt t="15994" x="5189538" y="3411538"/>
          <p14:tracePt t="16011" x="5200650" y="3400425"/>
          <p14:tracePt t="16027" x="5218113" y="3394075"/>
          <p14:tracePt t="16044" x="5229225" y="3382963"/>
          <p14:tracePt t="16060" x="5235575" y="3371850"/>
          <p14:tracePt t="16076" x="5246688" y="3360738"/>
          <p14:tracePt t="16093" x="5268913" y="3349625"/>
          <p14:tracePt t="16110" x="5297488" y="3332163"/>
          <p14:tracePt t="16127" x="5321300" y="3321050"/>
          <p14:tracePt t="16143" x="5360988" y="3303588"/>
          <p14:tracePt t="16160" x="5394325" y="3286125"/>
          <p14:tracePt t="16176" x="5422900" y="3279775"/>
          <p14:tracePt t="16193" x="5464175" y="3257550"/>
          <p14:tracePt t="16211" x="5514975" y="3240088"/>
          <p14:tracePt t="16226" x="5561013" y="3217863"/>
          <p14:tracePt t="16243" x="5589588" y="3206750"/>
          <p14:tracePt t="16260" x="5622925" y="3194050"/>
          <p14:tracePt t="16277" x="5646738" y="3178175"/>
          <p14:tracePt t="16293" x="5675313" y="3165475"/>
          <p14:tracePt t="16310" x="5692775" y="3160713"/>
          <p14:tracePt t="16326" x="5721350" y="3149600"/>
          <p14:tracePt t="16343" x="5743575" y="3136900"/>
          <p14:tracePt t="16360" x="5772150" y="3125788"/>
          <p14:tracePt t="16376" x="5811838" y="3121025"/>
          <p14:tracePt t="16393" x="5846763" y="3108325"/>
          <p14:tracePt t="16410" x="5886450" y="3097213"/>
          <p14:tracePt t="16426" x="5932488" y="3079750"/>
          <p14:tracePt t="16443" x="5989638" y="3068638"/>
          <p14:tracePt t="16460" x="6029325" y="3051175"/>
          <p14:tracePt t="16477" x="6064250" y="3040063"/>
          <p14:tracePt t="16493" x="6121400" y="3022600"/>
          <p14:tracePt t="16510" x="6161088" y="3011488"/>
          <p14:tracePt t="16526" x="6207125" y="3000375"/>
          <p14:tracePt t="16543" x="6235700" y="2994025"/>
          <p14:tracePt t="16560" x="6264275" y="2989263"/>
          <p14:tracePt t="16577" x="6280150" y="2978150"/>
          <p14:tracePt t="16593" x="6308725" y="2965450"/>
          <p14:tracePt t="16610" x="6332538" y="2954338"/>
          <p14:tracePt t="16626" x="6361113" y="2936875"/>
          <p14:tracePt t="16643" x="6372225" y="2932113"/>
          <p14:tracePt t="16660" x="6383338" y="2921000"/>
          <p14:tracePt t="16677" x="6394450" y="2914650"/>
          <p14:tracePt t="16693" x="6411913" y="2897188"/>
          <p14:tracePt t="16710" x="6418263" y="2886075"/>
          <p14:tracePt t="16727" x="6429375" y="2874963"/>
          <p14:tracePt t="16743" x="6435725" y="2874963"/>
          <p14:tracePt t="16760" x="6435725" y="2863850"/>
          <p14:tracePt t="16878" x="6435725" y="2857500"/>
          <p14:tracePt t="16886" x="6418263" y="2857500"/>
          <p14:tracePt t="16894" x="6400800" y="2851150"/>
          <p14:tracePt t="16903" x="6394450" y="2851150"/>
          <p14:tracePt t="16910" x="6389688" y="2846388"/>
          <p14:tracePt t="16927" x="6383338" y="2846388"/>
          <p14:tracePt t="16943" x="6378575" y="2846388"/>
          <p14:tracePt t="16990" x="6372225" y="2846388"/>
          <p14:tracePt t="17014" x="6365875" y="2846388"/>
          <p14:tracePt t="17078" x="6361113" y="2863850"/>
          <p14:tracePt t="17086" x="6361113" y="2868613"/>
          <p14:tracePt t="17094" x="6365875" y="2908300"/>
          <p14:tracePt t="17110" x="6389688" y="2932113"/>
          <p14:tracePt t="17110" x="6418263" y="2960688"/>
          <p14:tracePt t="17126" x="6451600" y="2978150"/>
          <p14:tracePt t="17143" x="6464300" y="2982913"/>
          <p14:tracePt t="17160" x="6486525" y="2982913"/>
          <p14:tracePt t="17177" x="6503988" y="2971800"/>
          <p14:tracePt t="17193" x="6537325" y="2936875"/>
          <p14:tracePt t="17210" x="6561138" y="2903538"/>
          <p14:tracePt t="17226" x="6578600" y="2863850"/>
          <p14:tracePt t="17243" x="6583363" y="2822575"/>
          <p14:tracePt t="17260" x="6583363" y="2789238"/>
          <p14:tracePt t="17277" x="6561138" y="2754313"/>
          <p14:tracePt t="17293" x="6532563" y="2732088"/>
          <p14:tracePt t="17310" x="6521450" y="2732088"/>
          <p14:tracePt t="17326" x="6503988" y="2725738"/>
          <p14:tracePt t="17343" x="6480175" y="2720975"/>
          <p14:tracePt t="17360" x="6435725" y="2720975"/>
          <p14:tracePt t="17376" x="6389688" y="2725738"/>
          <p14:tracePt t="17393" x="6343650" y="2736850"/>
          <p14:tracePt t="17410" x="6308725" y="2760663"/>
          <p14:tracePt t="17427" x="6286500" y="2771775"/>
          <p14:tracePt t="17443" x="6280150" y="2789238"/>
          <p14:tracePt t="17460" x="6275388" y="2794000"/>
          <p14:tracePt t="17477" x="6275388" y="2800350"/>
          <p14:tracePt t="17493" x="6275388" y="2811463"/>
          <p14:tracePt t="17510" x="6280150" y="2817813"/>
          <p14:tracePt t="17526" x="6303963" y="2828925"/>
          <p14:tracePt t="17543" x="6326188" y="2835275"/>
          <p14:tracePt t="17560" x="6354763" y="2840038"/>
          <p14:tracePt t="17576" x="6372225" y="2840038"/>
          <p14:tracePt t="17593" x="6389688" y="2840038"/>
          <p14:tracePt t="17610" x="6394450" y="2840038"/>
          <p14:tracePt t="17626" x="6400800" y="2840038"/>
          <p14:tracePt t="17643" x="6400800" y="2835275"/>
          <p14:tracePt t="17660" x="6407150" y="2822575"/>
          <p14:tracePt t="17676" x="6407150" y="2811463"/>
          <p14:tracePt t="17693" x="6407150" y="2794000"/>
          <p14:tracePt t="17734" x="6407150" y="2789238"/>
          <p14:tracePt t="17742" x="6400800" y="2789238"/>
          <p14:tracePt t="17750" x="6389688" y="2782888"/>
          <p14:tracePt t="17761" x="6372225" y="2778125"/>
          <p14:tracePt t="17776" x="6354763" y="2778125"/>
          <p14:tracePt t="17793" x="6337300" y="2771775"/>
          <p14:tracePt t="17810" x="6326188" y="2771775"/>
          <p14:tracePt t="17846" x="6315075" y="2771775"/>
          <p14:tracePt t="17854" x="6303963" y="2782888"/>
          <p14:tracePt t="17860" x="6292850" y="2789238"/>
          <p14:tracePt t="17876" x="6286500" y="2800350"/>
          <p14:tracePt t="17893" x="6275388" y="2822575"/>
          <p14:tracePt t="17910" x="6275388" y="2846388"/>
          <p14:tracePt t="17927" x="6269038" y="2863850"/>
          <p14:tracePt t="17943" x="6269038" y="2892425"/>
          <p14:tracePt t="17960" x="6275388" y="2921000"/>
          <p14:tracePt t="17976" x="6303963" y="2960688"/>
          <p14:tracePt t="17993" x="6354763" y="3006725"/>
          <p14:tracePt t="18010" x="6407150" y="3040063"/>
          <p14:tracePt t="18026" x="6451600" y="3057525"/>
          <p14:tracePt t="18043" x="6480175" y="3057525"/>
          <p14:tracePt t="18060" x="6508750" y="3057525"/>
          <p14:tracePt t="18076" x="6543675" y="3040063"/>
          <p14:tracePt t="18093" x="6600825" y="2989263"/>
          <p14:tracePt t="18110" x="6618288" y="2943225"/>
          <p14:tracePt t="18126" x="6623050" y="2903538"/>
          <p14:tracePt t="18143" x="6623050" y="2863850"/>
          <p14:tracePt t="18160" x="6607175" y="2828925"/>
          <p14:tracePt t="18176" x="6578600" y="2794000"/>
          <p14:tracePt t="18193" x="6521450" y="2754313"/>
          <p14:tracePt t="18210" x="6451600" y="2725738"/>
          <p14:tracePt t="18226" x="6365875" y="2697163"/>
          <p14:tracePt t="18243" x="6269038" y="2679700"/>
          <p14:tracePt t="18260" x="6165850" y="2657475"/>
          <p14:tracePt t="18276" x="6097588" y="2657475"/>
          <p14:tracePt t="18293" x="6057900" y="2657475"/>
          <p14:tracePt t="18310" x="6046788" y="2657475"/>
          <p14:tracePt t="18327" x="6035675" y="2674938"/>
          <p14:tracePt t="18343" x="6022975" y="2697163"/>
          <p14:tracePt t="18360" x="6011863" y="2736850"/>
          <p14:tracePt t="18376" x="6007100" y="2778125"/>
          <p14:tracePt t="18393" x="6007100" y="2817813"/>
          <p14:tracePt t="18410" x="6022975" y="2892425"/>
          <p14:tracePt t="18427" x="6064250" y="2978150"/>
          <p14:tracePt t="18443" x="6143625" y="3074988"/>
          <p14:tracePt t="18460" x="6223000" y="3160713"/>
          <p14:tracePt t="18476" x="6315075" y="3222625"/>
          <p14:tracePt t="18493" x="6440488" y="3297238"/>
          <p14:tracePt t="18510" x="6543675" y="3321050"/>
          <p14:tracePt t="18527" x="6611938" y="3321050"/>
          <p14:tracePt t="18543" x="6686550" y="3314700"/>
          <p14:tracePt t="18560" x="6783388" y="3275013"/>
          <p14:tracePt t="18576" x="6886575" y="3206750"/>
          <p14:tracePt t="18593" x="6978650" y="3125788"/>
          <p14:tracePt t="18610" x="7011988" y="3040063"/>
          <p14:tracePt t="18626" x="7029450" y="2954338"/>
          <p14:tracePt t="18643" x="7029450" y="2886075"/>
          <p14:tracePt t="18660" x="7007225" y="2822575"/>
          <p14:tracePt t="18676" x="6937375" y="2754313"/>
          <p14:tracePt t="18693" x="6794500" y="2692400"/>
          <p14:tracePt t="18710" x="6686550" y="2663825"/>
          <p14:tracePt t="18727" x="6572250" y="2646363"/>
          <p14:tracePt t="18743" x="6435725" y="2640013"/>
          <p14:tracePt t="18760" x="6350000" y="2640013"/>
          <p14:tracePt t="18776" x="6292850" y="2657475"/>
          <p14:tracePt t="18793" x="6264275" y="2679700"/>
          <p14:tracePt t="18810" x="6246813" y="2703513"/>
          <p14:tracePt t="18826" x="6223000" y="2720975"/>
          <p14:tracePt t="18843" x="6207125" y="2749550"/>
          <p14:tracePt t="18860" x="6189663" y="2778125"/>
          <p14:tracePt t="18876" x="6178550" y="2811463"/>
          <p14:tracePt t="18893" x="6165850" y="2879725"/>
          <p14:tracePt t="18910" x="6165850" y="2932113"/>
          <p14:tracePt t="18926" x="6183313" y="3011488"/>
          <p14:tracePt t="18943" x="6240463" y="3121025"/>
          <p14:tracePt t="18960" x="6321425" y="3217863"/>
          <p14:tracePt t="18976" x="6400800" y="3275013"/>
          <p14:tracePt t="18993" x="6464300" y="3297238"/>
          <p14:tracePt t="19010" x="6503988" y="3297238"/>
          <p14:tracePt t="19026" x="6565900" y="3275013"/>
          <p14:tracePt t="19043" x="6646863" y="3217863"/>
          <p14:tracePt t="19060" x="6704013" y="3154363"/>
          <p14:tracePt t="19076" x="6761163" y="3079750"/>
          <p14:tracePt t="19093" x="6811963" y="2965450"/>
          <p14:tracePt t="19110" x="6823075" y="2903538"/>
          <p14:tracePt t="19126" x="6800850" y="2840038"/>
          <p14:tracePt t="19143" x="6754813" y="2789238"/>
          <p14:tracePt t="19160" x="6675438" y="2743200"/>
          <p14:tracePt t="19176" x="6565900" y="2714625"/>
          <p14:tracePt t="19193" x="6435725" y="2692400"/>
          <p14:tracePt t="19209" x="6275388" y="2686050"/>
          <p14:tracePt t="19226" x="6080125" y="2686050"/>
          <p14:tracePt t="19244" x="5915025" y="2703513"/>
          <p14:tracePt t="19260" x="5794375" y="2725738"/>
          <p14:tracePt t="19276" x="5737225" y="2749550"/>
          <p14:tracePt t="19293" x="5715000" y="2771775"/>
          <p14:tracePt t="19310" x="5708650" y="2778125"/>
          <p14:tracePt t="19326" x="5703888" y="2794000"/>
          <p14:tracePt t="19343" x="5697538" y="2817813"/>
          <p14:tracePt t="19360" x="5697538" y="2846388"/>
          <p14:tracePt t="19376" x="5697538" y="2874963"/>
          <p14:tracePt t="19393" x="5703888" y="2914650"/>
          <p14:tracePt t="19410" x="5703888" y="2943225"/>
          <p14:tracePt t="19426" x="5721350" y="2978150"/>
          <p14:tracePt t="19443" x="5737225" y="3006725"/>
          <p14:tracePt t="19460" x="5754688" y="3035300"/>
          <p14:tracePt t="19476" x="5783263" y="3063875"/>
          <p14:tracePt t="19493" x="5840413" y="3125788"/>
          <p14:tracePt t="19510" x="5880100" y="3149600"/>
          <p14:tracePt t="19526" x="5908675" y="3171825"/>
          <p14:tracePt t="19543" x="5921375" y="3171825"/>
          <p14:tracePt t="19743" x="0" y="0"/>
        </p14:tracePtLst>
        <p14:tracePtLst>
          <p14:tracePt t="21907" x="2914650" y="4492625"/>
          <p14:tracePt t="22061" x="2921000" y="4492625"/>
          <p14:tracePt t="22077" x="2932113" y="4492625"/>
          <p14:tracePt t="22085" x="2936875" y="4486275"/>
          <p14:tracePt t="22093" x="2960688" y="4475163"/>
          <p14:tracePt t="22102" x="2971800" y="4464050"/>
          <p14:tracePt t="22109" x="2989263" y="4451350"/>
          <p14:tracePt t="22126" x="2994025" y="4451350"/>
          <p14:tracePt t="22261" x="2989263" y="4464050"/>
          <p14:tracePt t="22270" x="2971800" y="4492625"/>
          <p14:tracePt t="22277" x="2936875" y="4521200"/>
          <p14:tracePt t="22278" x="2892425" y="4554538"/>
          <p14:tracePt t="22293" x="2778125" y="4651375"/>
          <p14:tracePt t="22310" x="2708275" y="4692650"/>
          <p14:tracePt t="22326" x="2628900" y="4732338"/>
          <p14:tracePt t="22343" x="2560638" y="4765675"/>
          <p14:tracePt t="22359" x="2486025" y="4800600"/>
          <p14:tracePt t="22376" x="2435225" y="4840288"/>
          <p14:tracePt t="22393" x="2400300" y="4868863"/>
          <p14:tracePt t="22410" x="2378075" y="4886325"/>
          <p14:tracePt t="22426" x="2360613" y="4903788"/>
          <p14:tracePt t="22443" x="2343150" y="4914900"/>
          <p14:tracePt t="22509" x="2343150" y="4921250"/>
          <p14:tracePt t="22533" x="2332038" y="4926013"/>
          <p14:tracePt t="22541" x="2325688" y="4937125"/>
          <p14:tracePt t="22552" x="2314575" y="4943475"/>
          <p14:tracePt t="22557" x="2308225" y="4949825"/>
          <p14:tracePt t="22564" x="2297113" y="4965700"/>
          <p14:tracePt t="22576" x="2292350" y="4978400"/>
          <p14:tracePt t="22593" x="2279650" y="4994275"/>
          <p14:tracePt t="22609" x="2268538" y="5018088"/>
          <p14:tracePt t="22626" x="2257425" y="5029200"/>
          <p14:tracePt t="22643" x="2251075" y="5051425"/>
          <p14:tracePt t="22659" x="2239963" y="5075238"/>
          <p14:tracePt t="22676" x="2235200" y="5103813"/>
          <p14:tracePt t="22693" x="2222500" y="5126038"/>
          <p14:tracePt t="22710" x="2222500" y="5137150"/>
          <p14:tracePt t="22726" x="2222500" y="5149850"/>
          <p14:tracePt t="22743" x="2222500" y="5160963"/>
          <p14:tracePt t="22759" x="2222500" y="5165725"/>
          <p14:tracePt t="22829" x="2228850" y="5165725"/>
          <p14:tracePt t="22845" x="2235200" y="5165725"/>
          <p14:tracePt t="22869" x="2246313" y="5165725"/>
          <p14:tracePt t="22885" x="2257425" y="5160963"/>
          <p14:tracePt t="22901" x="2279650" y="5154613"/>
          <p14:tracePt t="22909" x="2297113" y="5149850"/>
          <p14:tracePt t="22917" x="2360613" y="5126038"/>
          <p14:tracePt t="22927" x="2417763" y="5103813"/>
          <p14:tracePt t="22943" x="2457450" y="5080000"/>
          <p14:tracePt t="22959" x="2474913" y="5075238"/>
          <p14:tracePt t="22976" x="2486025" y="5057775"/>
          <p14:tracePt t="22993" x="2508250" y="5040313"/>
          <p14:tracePt t="23009" x="2554288" y="4994275"/>
          <p14:tracePt t="23026" x="2606675" y="4949825"/>
          <p14:tracePt t="23043" x="2622550" y="4932363"/>
          <p14:tracePt t="23149" x="2628900" y="4932363"/>
          <p14:tracePt t="23157" x="2640013" y="4921250"/>
          <p14:tracePt t="23165" x="2657475" y="4908550"/>
          <p14:tracePt t="23173" x="2668588" y="4903788"/>
          <p14:tracePt t="23181" x="2692400" y="4886325"/>
          <p14:tracePt t="23193" x="2703513" y="4886325"/>
          <p14:tracePt t="23209" x="2732088" y="4868863"/>
          <p14:tracePt t="23226" x="2771775" y="4851400"/>
          <p14:tracePt t="23243" x="2811463" y="4835525"/>
          <p14:tracePt t="23259" x="2840038" y="4818063"/>
          <p14:tracePt t="23276" x="2863850" y="4806950"/>
          <p14:tracePt t="23293" x="2874963" y="4806950"/>
          <p14:tracePt t="23309" x="2886075" y="4800600"/>
          <p14:tracePt t="23326" x="2897188" y="4794250"/>
          <p14:tracePt t="23343" x="2932113" y="4778375"/>
          <p14:tracePt t="23359" x="2978150" y="4760913"/>
          <p14:tracePt t="23376" x="3022600" y="4743450"/>
          <p14:tracePt t="23393" x="3086100" y="4714875"/>
          <p14:tracePt t="23409" x="3136900" y="4697413"/>
          <p14:tracePt t="23426" x="3194050" y="4675188"/>
          <p14:tracePt t="23443" x="3246438" y="4657725"/>
          <p14:tracePt t="23459" x="3292475" y="4635500"/>
          <p14:tracePt t="23476" x="3325813" y="4618038"/>
          <p14:tracePt t="23476" x="3343275" y="4606925"/>
          <p14:tracePt t="23494" x="3378200" y="4583113"/>
          <p14:tracePt t="23510" x="3417888" y="4560888"/>
          <p14:tracePt t="23526" x="3457575" y="4543425"/>
          <p14:tracePt t="23543" x="3503613" y="4521200"/>
          <p14:tracePt t="23559" x="3554413" y="4497388"/>
          <p14:tracePt t="23576" x="3600450" y="4464050"/>
          <p14:tracePt t="23593" x="3657600" y="4429125"/>
          <p14:tracePt t="23609" x="3708400" y="4394200"/>
          <p14:tracePt t="23626" x="3771900" y="4360863"/>
          <p14:tracePt t="23643" x="3817938" y="4332288"/>
          <p14:tracePt t="23659" x="3857625" y="4303713"/>
          <p14:tracePt t="23676" x="3908425" y="4264025"/>
          <p14:tracePt t="23693" x="3971925" y="4200525"/>
          <p14:tracePt t="23709" x="4022725" y="4154488"/>
          <p14:tracePt t="23726" x="4064000" y="4114800"/>
          <p14:tracePt t="23743" x="4114800" y="4068763"/>
          <p14:tracePt t="23760" x="4183063" y="4006850"/>
          <p14:tracePt t="23776" x="4240213" y="3949700"/>
          <p14:tracePt t="23793" x="4275138" y="3914775"/>
          <p14:tracePt t="23809" x="4303713" y="3897313"/>
          <p14:tracePt t="23826" x="4332288" y="3875088"/>
          <p14:tracePt t="23842" x="4354513" y="3851275"/>
          <p14:tracePt t="23860" x="4378325" y="3829050"/>
          <p14:tracePt t="23876" x="4400550" y="3811588"/>
          <p14:tracePt t="23893" x="4422775" y="3783013"/>
          <p14:tracePt t="23909" x="4435475" y="3778250"/>
          <p14:tracePt t="23926" x="4440238" y="3771900"/>
          <p14:tracePt t="23943" x="4446588" y="3765550"/>
          <p14:tracePt t="23959" x="4451350" y="3760788"/>
          <p14:tracePt t="23976" x="4464050" y="3754438"/>
          <p14:tracePt t="23993" x="4468813" y="3743325"/>
          <p14:tracePt t="24009" x="4479925" y="3743325"/>
          <p14:tracePt t="24026" x="4492625" y="3732213"/>
          <p14:tracePt t="24042" x="4514850" y="3725863"/>
          <p14:tracePt t="24059" x="4532313" y="3721100"/>
          <p14:tracePt t="24076" x="4560888" y="3708400"/>
          <p14:tracePt t="24093" x="4611688" y="3686175"/>
          <p14:tracePt t="24109" x="4651375" y="3668713"/>
          <p14:tracePt t="24126" x="4692650" y="3657600"/>
          <p14:tracePt t="24143" x="4732338" y="3640138"/>
          <p14:tracePt t="24159" x="4765675" y="3629025"/>
          <p14:tracePt t="24176" x="4818063" y="3611563"/>
          <p14:tracePt t="24193" x="4851400" y="3594100"/>
          <p14:tracePt t="24209" x="4892675" y="3578225"/>
          <p14:tracePt t="24226" x="4926013" y="3560763"/>
          <p14:tracePt t="24243" x="4960938" y="3554413"/>
          <p14:tracePt t="24259" x="4989513" y="3543300"/>
          <p14:tracePt t="24276" x="5022850" y="3532188"/>
          <p14:tracePt t="24293" x="5064125" y="3508375"/>
          <p14:tracePt t="24309" x="5097463" y="3492500"/>
          <p14:tracePt t="24326" x="5137150" y="3475038"/>
          <p14:tracePt t="24342" x="5183188" y="3457575"/>
          <p14:tracePt t="24359" x="5222875" y="3440113"/>
          <p14:tracePt t="24376" x="5268913" y="3422650"/>
          <p14:tracePt t="24393" x="5303838" y="3406775"/>
          <p14:tracePt t="24409" x="5337175" y="3394075"/>
          <p14:tracePt t="24426" x="5389563" y="3365500"/>
          <p14:tracePt t="24443" x="5429250" y="3349625"/>
          <p14:tracePt t="24459" x="5457825" y="3336925"/>
          <p14:tracePt t="24476" x="5480050" y="3325813"/>
          <p14:tracePt t="24493" x="5508625" y="3297238"/>
          <p14:tracePt t="24510" x="5532438" y="3292475"/>
          <p14:tracePt t="24526" x="5537200" y="3279775"/>
          <p14:tracePt t="24542" x="5543550" y="3275013"/>
          <p14:tracePt t="24559" x="5549900" y="3275013"/>
          <p14:tracePt t="24605" x="5561013" y="3268663"/>
          <p14:tracePt t="24619" x="5565775" y="3263900"/>
          <p14:tracePt t="24629" x="5572125" y="3257550"/>
          <p14:tracePt t="24645" x="5583238" y="3251200"/>
          <p14:tracePt t="24646" x="5589588" y="3246438"/>
          <p14:tracePt t="24661" x="5594350" y="3235325"/>
          <p14:tracePt t="24676" x="5618163" y="3222625"/>
          <p14:tracePt t="24693" x="5635625" y="3206750"/>
          <p14:tracePt t="24709" x="5646738" y="3194050"/>
          <p14:tracePt t="24726" x="5651500" y="3182938"/>
          <p14:tracePt t="24743" x="5657850" y="3182938"/>
          <p14:tracePt t="25853" x="5664200" y="3178175"/>
          <p14:tracePt t="25861" x="5651500" y="3165475"/>
          <p14:tracePt t="25877" x="5635625" y="3154363"/>
          <p14:tracePt t="25877" x="5618163" y="3149600"/>
          <p14:tracePt t="25892" x="5611813" y="3149600"/>
          <p14:tracePt t="25909" x="5607050" y="3149600"/>
          <p14:tracePt t="25926" x="5607050" y="3143250"/>
          <p14:tracePt t="25943" x="5600700" y="3136900"/>
          <p14:tracePt t="26669" x="5607050" y="3132138"/>
          <p14:tracePt t="26686" x="5611813" y="3132138"/>
          <p14:tracePt t="26693" x="5618163" y="3132138"/>
          <p14:tracePt t="26717" x="5629275" y="3125788"/>
          <p14:tracePt t="26757" x="5635625" y="3121025"/>
          <p14:tracePt t="26773" x="5640388" y="3121025"/>
          <p14:tracePt t="26797" x="5640388" y="3114675"/>
          <p14:tracePt t="26813" x="5646738" y="3114675"/>
          <p14:tracePt t="26829" x="5657850" y="3108325"/>
          <p14:tracePt t="26853" x="5657850" y="3103563"/>
          <p14:tracePt t="26869" x="5668963" y="3097213"/>
          <p14:tracePt t="26893" x="5675313" y="3097213"/>
          <p14:tracePt t="26933" x="5680075" y="3092450"/>
          <p14:tracePt t="26965" x="5686425" y="3092450"/>
          <p14:tracePt t="26997" x="5692775" y="3086100"/>
          <p14:tracePt t="27021" x="5692775" y="3079750"/>
          <p14:tracePt t="27037" x="5697538" y="3079750"/>
          <p14:tracePt t="27053" x="5708650" y="3074988"/>
          <p14:tracePt t="27069" x="5715000" y="3068638"/>
          <p14:tracePt t="27077" x="5732463" y="3057525"/>
          <p14:tracePt t="27093" x="5737225" y="3051175"/>
          <p14:tracePt t="27093" x="5754688" y="3040063"/>
          <p14:tracePt t="27109" x="5778500" y="3028950"/>
          <p14:tracePt t="27126" x="5811838" y="3017838"/>
          <p14:tracePt t="27142" x="5835650" y="3006725"/>
          <p14:tracePt t="27159" x="5846763" y="2994025"/>
          <p14:tracePt t="27176" x="5851525" y="2994025"/>
          <p14:tracePt t="27193" x="5868988" y="2982913"/>
          <p14:tracePt t="27209" x="5880100" y="2978150"/>
          <p14:tracePt t="27226" x="5892800" y="2971800"/>
          <p14:tracePt t="27242" x="5903913" y="2965450"/>
          <p14:tracePt t="27259" x="5921375" y="2960688"/>
          <p14:tracePt t="27276" x="5932488" y="2954338"/>
          <p14:tracePt t="27292" x="5949950" y="2943225"/>
          <p14:tracePt t="27309" x="5961063" y="2936875"/>
          <p14:tracePt t="27326" x="5978525" y="2925763"/>
          <p14:tracePt t="27342" x="5989638" y="2921000"/>
          <p14:tracePt t="27359" x="6000750" y="2914650"/>
          <p14:tracePt t="27376" x="6011863" y="2908300"/>
          <p14:tracePt t="27393" x="6022975" y="2897188"/>
          <p14:tracePt t="27409" x="6046788" y="2886075"/>
          <p14:tracePt t="27426" x="6057900" y="2879725"/>
          <p14:tracePt t="27442" x="6075363" y="2874963"/>
          <p14:tracePt t="27459" x="6086475" y="2863850"/>
          <p14:tracePt t="27476" x="6097588" y="2857500"/>
          <p14:tracePt t="27493" x="6126163" y="2846388"/>
          <p14:tracePt t="27509" x="6137275" y="2840038"/>
          <p14:tracePt t="27526" x="6143625" y="2835275"/>
          <p14:tracePt t="27542" x="6149975" y="2835275"/>
          <p14:tracePt t="27560" x="6154738" y="2835275"/>
          <p14:tracePt t="27576" x="6161088" y="2828925"/>
          <p14:tracePt t="27592" x="6172200" y="2828925"/>
          <p14:tracePt t="27609" x="6189663" y="2822575"/>
          <p14:tracePt t="27626" x="6194425" y="2822575"/>
          <p14:tracePt t="27642" x="6207125" y="2817813"/>
          <p14:tracePt t="27659" x="6218238" y="2817813"/>
          <p14:tracePt t="27676" x="6235700" y="2817813"/>
          <p14:tracePt t="27692" x="6246813" y="2817813"/>
          <p14:tracePt t="27709" x="6257925" y="2811463"/>
          <p14:tracePt t="27726" x="6269038" y="2811463"/>
          <p14:tracePt t="27742" x="6275388" y="2811463"/>
          <p14:tracePt t="27759" x="6280150" y="2811463"/>
          <p14:tracePt t="27776" x="6292850" y="2806700"/>
          <p14:tracePt t="27792" x="6297613" y="2806700"/>
          <p14:tracePt t="27809" x="6315075" y="2806700"/>
          <p14:tracePt t="27826" x="6326188" y="2800350"/>
          <p14:tracePt t="27842" x="6332538" y="2800350"/>
          <p14:tracePt t="27877" x="6337300" y="2794000"/>
          <p14:tracePt t="28445" x="6343650" y="2794000"/>
          <p14:tracePt t="28549" x="6350000" y="2794000"/>
          <p14:tracePt t="28565" x="6354763" y="2794000"/>
          <p14:tracePt t="28597" x="6361113" y="2794000"/>
          <p14:tracePt t="28621" x="6365875" y="2794000"/>
          <p14:tracePt t="28693" x="6372225" y="2794000"/>
          <p14:tracePt t="28885" x="6361113" y="2794000"/>
          <p14:tracePt t="28893" x="6315075" y="2789238"/>
          <p14:tracePt t="28909" x="6292850" y="2789238"/>
          <p14:tracePt t="28909" x="6280150" y="2789238"/>
          <p14:tracePt t="28926" x="6264275" y="2794000"/>
          <p14:tracePt t="28942" x="6257925" y="2800350"/>
          <p14:tracePt t="28959" x="6246813" y="2800350"/>
          <p14:tracePt t="28976" x="6235700" y="2817813"/>
          <p14:tracePt t="28992" x="6223000" y="2835275"/>
          <p14:tracePt t="29009" x="6207125" y="2863850"/>
          <p14:tracePt t="29026" x="6194425" y="2903538"/>
          <p14:tracePt t="29042" x="6189663" y="2936875"/>
          <p14:tracePt t="29059" x="6183313" y="2982913"/>
          <p14:tracePt t="29076" x="6178550" y="3035300"/>
          <p14:tracePt t="29092" x="6183313" y="3125788"/>
          <p14:tracePt t="29109" x="6194425" y="3211513"/>
          <p14:tracePt t="29126" x="6223000" y="3297238"/>
          <p14:tracePt t="29142" x="6269038" y="3382963"/>
          <p14:tracePt t="29159" x="6326188" y="3457575"/>
          <p14:tracePt t="29176" x="6389688" y="3525838"/>
          <p14:tracePt t="29192" x="6446838" y="3560763"/>
          <p14:tracePt t="29209" x="6515100" y="3606800"/>
          <p14:tracePt t="29226" x="6589713" y="3629025"/>
          <p14:tracePt t="29242" x="6664325" y="3640138"/>
          <p14:tracePt t="29259" x="6732588" y="3640138"/>
          <p14:tracePt t="29276" x="6823075" y="3635375"/>
          <p14:tracePt t="29292" x="6943725" y="3589338"/>
          <p14:tracePt t="29309" x="7029450" y="3536950"/>
          <p14:tracePt t="29325" x="7108825" y="3479800"/>
          <p14:tracePt t="29342" x="7172325" y="3422650"/>
          <p14:tracePt t="29359" x="7212013" y="3371850"/>
          <p14:tracePt t="29376" x="7229475" y="3321050"/>
          <p14:tracePt t="29392" x="7240588" y="3257550"/>
          <p14:tracePt t="29409" x="7240588" y="3194050"/>
          <p14:tracePt t="29426" x="7240588" y="3143250"/>
          <p14:tracePt t="29442" x="7223125" y="3086100"/>
          <p14:tracePt t="29459" x="7183438" y="3046413"/>
          <p14:tracePt t="29476" x="7137400" y="3011488"/>
          <p14:tracePt t="29492" x="7035800" y="2965450"/>
          <p14:tracePt t="29509" x="6950075" y="2949575"/>
          <p14:tracePt t="29526" x="6858000" y="2925763"/>
          <p14:tracePt t="29542" x="6765925" y="2908300"/>
          <p14:tracePt t="29559" x="6669088" y="2897188"/>
          <p14:tracePt t="29576" x="6565900" y="2892425"/>
          <p14:tracePt t="29593" x="6446838" y="2879725"/>
          <p14:tracePt t="29609" x="6337300" y="2874963"/>
          <p14:tracePt t="29625" x="6229350" y="2874963"/>
          <p14:tracePt t="29642" x="6154738" y="2874963"/>
          <p14:tracePt t="29659" x="6080125" y="2874963"/>
          <p14:tracePt t="29676" x="6029325" y="2874963"/>
          <p14:tracePt t="29692" x="5972175" y="2879725"/>
          <p14:tracePt t="29709" x="5949950" y="2892425"/>
          <p14:tracePt t="29726" x="5937250" y="2903538"/>
          <p14:tracePt t="29742" x="5915025" y="2925763"/>
          <p14:tracePt t="29759" x="5886450" y="2960688"/>
          <p14:tracePt t="29775" x="5864225" y="3000375"/>
          <p14:tracePt t="29792" x="5846763" y="3046413"/>
          <p14:tracePt t="29809" x="5835650" y="3097213"/>
          <p14:tracePt t="29826" x="5829300" y="3160713"/>
          <p14:tracePt t="29842" x="5829300" y="3235325"/>
          <p14:tracePt t="29859" x="5840413" y="3308350"/>
          <p14:tracePt t="29876" x="5875338" y="3371850"/>
          <p14:tracePt t="29892" x="5949950" y="3451225"/>
          <p14:tracePt t="29909" x="6007100" y="3486150"/>
          <p14:tracePt t="29926" x="6064250" y="3497263"/>
          <p14:tracePt t="29942" x="6115050" y="3503613"/>
          <p14:tracePt t="29959" x="6194425" y="3497263"/>
          <p14:tracePt t="29975" x="6308725" y="3457575"/>
          <p14:tracePt t="29992" x="6435725" y="3406775"/>
          <p14:tracePt t="30009" x="6583363" y="3336925"/>
          <p14:tracePt t="30026" x="6726238" y="3268663"/>
          <p14:tracePt t="30042" x="6846888" y="3189288"/>
          <p14:tracePt t="30059" x="6915150" y="3114675"/>
          <p14:tracePt t="30076" x="6950075" y="3051175"/>
          <p14:tracePt t="30076" x="6961188" y="3011488"/>
          <p14:tracePt t="30093" x="6972300" y="2943225"/>
          <p14:tracePt t="30109" x="6978650" y="2892425"/>
          <p14:tracePt t="30126" x="6978650" y="2846388"/>
          <p14:tracePt t="30142" x="6954838" y="2806700"/>
          <p14:tracePt t="30159" x="6921500" y="2782888"/>
          <p14:tracePt t="30176" x="6858000" y="2754313"/>
          <p14:tracePt t="30192" x="6789738" y="2725738"/>
          <p14:tracePt t="30209" x="6697663" y="2714625"/>
          <p14:tracePt t="30226" x="6578600" y="2692400"/>
          <p14:tracePt t="30242" x="6429375" y="2674938"/>
          <p14:tracePt t="30259" x="6275388" y="2668588"/>
          <p14:tracePt t="30276" x="6137275" y="2657475"/>
          <p14:tracePt t="30292" x="5961063" y="2657475"/>
          <p14:tracePt t="30309" x="5857875" y="2668588"/>
          <p14:tracePt t="30326" x="5765800" y="2679700"/>
          <p14:tracePt t="30342" x="5686425" y="2708275"/>
          <p14:tracePt t="30359" x="5607050" y="2754313"/>
          <p14:tracePt t="30376" x="5549900" y="2794000"/>
          <p14:tracePt t="30392" x="5508625" y="2835275"/>
          <p14:tracePt t="30409" x="5492750" y="2874963"/>
          <p14:tracePt t="30426" x="5480050" y="2908300"/>
          <p14:tracePt t="30442" x="5468938" y="2949575"/>
          <p14:tracePt t="30459" x="5457825" y="2989263"/>
          <p14:tracePt t="30476" x="5451475" y="3022600"/>
          <p14:tracePt t="30492" x="5446713" y="3063875"/>
          <p14:tracePt t="30509" x="5446713" y="3079750"/>
          <p14:tracePt t="30594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http://www.meta-synthesis.com/webbook/32_n-synth/nucleosynthesis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457199"/>
            <a:ext cx="6096000" cy="6412089"/>
          </a:xfrm>
          <a:prstGeom prst="rect">
            <a:avLst/>
          </a:prstGeom>
          <a:noFill/>
        </p:spPr>
      </p:pic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762000"/>
          </a:xfrm>
        </p:spPr>
        <p:txBody>
          <a:bodyPr/>
          <a:lstStyle/>
          <a:p>
            <a:r>
              <a:rPr lang="en-US" dirty="0" smtClean="0"/>
              <a:t>Timeline</a:t>
            </a:r>
            <a:endParaRPr lang="en-US" dirty="0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43000"/>
            <a:ext cx="3048000" cy="4419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 smtClean="0"/>
              <a:t>Big </a:t>
            </a:r>
            <a:r>
              <a:rPr lang="en-US" sz="2000" dirty="0"/>
              <a:t>bang 15E9 years ago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Temperature 1E9 K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Upon cooling influence of forces felt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2 hours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H (89 %) and He (11 </a:t>
            </a:r>
            <a:r>
              <a:rPr lang="en-US" sz="2000" dirty="0" smtClean="0"/>
              <a:t>%)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Free neutrons decay</a:t>
            </a:r>
            <a:endParaRPr lang="en-US" sz="20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17"/>
    </mc:Choice>
    <mc:Fallback xmlns="">
      <p:transition spd="slow" advTm="42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85" x="5435600" y="949325"/>
          <p14:tracePt t="3624" x="5429250" y="949325"/>
          <p14:tracePt t="3632" x="5418138" y="949325"/>
          <p14:tracePt t="3640" x="5394325" y="949325"/>
          <p14:tracePt t="3647" x="5349875" y="949325"/>
          <p14:tracePt t="3662" x="5286375" y="954088"/>
          <p14:tracePt t="3678" x="5207000" y="960438"/>
          <p14:tracePt t="3695" x="5126038" y="965200"/>
          <p14:tracePt t="3712" x="5040313" y="977900"/>
          <p14:tracePt t="3729" x="5018088" y="982663"/>
          <p14:tracePt t="3745" x="5006975" y="989013"/>
          <p14:tracePt t="3762" x="4989513" y="993775"/>
          <p14:tracePt t="3778" x="4978400" y="993775"/>
          <p14:tracePt t="3795" x="4960938" y="1011238"/>
          <p14:tracePt t="3812" x="4954588" y="1035050"/>
          <p14:tracePt t="3828" x="4932363" y="1063625"/>
          <p14:tracePt t="3845" x="4914900" y="1103313"/>
          <p14:tracePt t="3862" x="4903788" y="1136650"/>
          <p14:tracePt t="3878" x="4897438" y="1149350"/>
          <p14:tracePt t="3895" x="4897438" y="1165225"/>
          <p14:tracePt t="3895" x="4897438" y="1171575"/>
          <p14:tracePt t="3913" x="4897438" y="1182688"/>
          <p14:tracePt t="3929" x="4908550" y="1206500"/>
          <p14:tracePt t="3945" x="4921250" y="1228725"/>
          <p14:tracePt t="3962" x="4932363" y="1263650"/>
          <p14:tracePt t="3978" x="4960938" y="1296988"/>
          <p14:tracePt t="3995" x="5000625" y="1331913"/>
          <p14:tracePt t="4012" x="5064125" y="1371600"/>
          <p14:tracePt t="4028" x="5137150" y="1406525"/>
          <p14:tracePt t="4045" x="5222875" y="1439863"/>
          <p14:tracePt t="4062" x="5337175" y="1468438"/>
          <p14:tracePt t="4078" x="5475288" y="1485900"/>
          <p14:tracePt t="4095" x="5629275" y="1497013"/>
          <p14:tracePt t="4112" x="5886450" y="1492250"/>
          <p14:tracePt t="4129" x="6051550" y="1474788"/>
          <p14:tracePt t="4145" x="6200775" y="1463675"/>
          <p14:tracePt t="4162" x="6326188" y="1450975"/>
          <p14:tracePt t="4179" x="6457950" y="1422400"/>
          <p14:tracePt t="4195" x="6589713" y="1389063"/>
          <p14:tracePt t="4212" x="6697663" y="1354138"/>
          <p14:tracePt t="4228" x="6789738" y="1303338"/>
          <p14:tracePt t="4245" x="6869113" y="1228725"/>
          <p14:tracePt t="4262" x="6926263" y="1149350"/>
          <p14:tracePt t="4278" x="6972300" y="1074738"/>
          <p14:tracePt t="4295" x="7007225" y="1006475"/>
          <p14:tracePt t="4312" x="7035800" y="896938"/>
          <p14:tracePt t="4328" x="7040563" y="857250"/>
          <p14:tracePt t="4345" x="7040563" y="817563"/>
          <p14:tracePt t="4362" x="7023100" y="782638"/>
          <p14:tracePt t="4379" x="6994525" y="749300"/>
          <p14:tracePt t="4395" x="6954838" y="720725"/>
          <p14:tracePt t="4412" x="6904038" y="703263"/>
          <p14:tracePt t="4429" x="6807200" y="674688"/>
          <p14:tracePt t="4445" x="6704013" y="650875"/>
          <p14:tracePt t="4462" x="6583363" y="639763"/>
          <p14:tracePt t="4478" x="6486525" y="628650"/>
          <p14:tracePt t="4495" x="6440488" y="628650"/>
          <p14:tracePt t="4512" x="6429375" y="635000"/>
          <p14:tracePt t="4528" x="6423025" y="635000"/>
          <p14:tracePt t="4865" x="6423025" y="639763"/>
          <p14:tracePt t="5313" x="6418263" y="639763"/>
          <p14:tracePt t="5329" x="6411913" y="639763"/>
          <p14:tracePt t="5331" x="6407150" y="639763"/>
          <p14:tracePt t="5346" x="6400800" y="646113"/>
          <p14:tracePt t="5346" x="6361113" y="657225"/>
          <p14:tracePt t="5363" x="6269038" y="668338"/>
          <p14:tracePt t="5379" x="6121400" y="679450"/>
          <p14:tracePt t="5396" x="5937250" y="685800"/>
          <p14:tracePt t="5413" x="5743575" y="703263"/>
          <p14:tracePt t="5429" x="5514975" y="714375"/>
          <p14:tracePt t="5446" x="5246688" y="731838"/>
          <p14:tracePt t="5463" x="4949825" y="760413"/>
          <p14:tracePt t="5479" x="4737100" y="777875"/>
          <p14:tracePt t="5497" x="4560888" y="793750"/>
          <p14:tracePt t="5513" x="4389438" y="817563"/>
          <p14:tracePt t="5530" x="4325938" y="828675"/>
          <p14:tracePt t="5546" x="4275138" y="839788"/>
          <p14:tracePt t="5563" x="4229100" y="850900"/>
          <p14:tracePt t="5579" x="4160838" y="868363"/>
          <p14:tracePt t="5596" x="4103688" y="896938"/>
          <p14:tracePt t="5613" x="4029075" y="914400"/>
          <p14:tracePt t="5629" x="3965575" y="942975"/>
          <p14:tracePt t="5646" x="3908425" y="960438"/>
          <p14:tracePt t="5663" x="3851275" y="989013"/>
          <p14:tracePt t="5679" x="3806825" y="1011238"/>
          <p14:tracePt t="5696" x="3749675" y="1035050"/>
          <p14:tracePt t="5713" x="3651250" y="1096963"/>
          <p14:tracePt t="5729" x="3611563" y="1136650"/>
          <p14:tracePt t="5746" x="3565525" y="1182688"/>
          <p14:tracePt t="5763" x="3532188" y="1217613"/>
          <p14:tracePt t="5779" x="3503613" y="1246188"/>
          <p14:tracePt t="5796" x="3479800" y="1279525"/>
          <p14:tracePt t="5812" x="3463925" y="1314450"/>
          <p14:tracePt t="5829" x="3451225" y="1354138"/>
          <p14:tracePt t="5846" x="3435350" y="1393825"/>
          <p14:tracePt t="5863" x="3422650" y="1439863"/>
          <p14:tracePt t="5879" x="3417888" y="1479550"/>
          <p14:tracePt t="5896" x="3411538" y="1514475"/>
          <p14:tracePt t="5913" x="3406775" y="1560513"/>
          <p14:tracePt t="5930" x="3406775" y="1589088"/>
          <p14:tracePt t="5946" x="3406775" y="1617663"/>
          <p14:tracePt t="5963" x="3406775" y="1635125"/>
          <p14:tracePt t="5979" x="3417888" y="1657350"/>
          <p14:tracePt t="5996" x="3429000" y="1692275"/>
          <p14:tracePt t="6012" x="3440113" y="1720850"/>
          <p14:tracePt t="6029" x="3457575" y="1743075"/>
          <p14:tracePt t="6046" x="3475038" y="1778000"/>
          <p14:tracePt t="6063" x="3492500" y="1806575"/>
          <p14:tracePt t="6079" x="3514725" y="1822450"/>
          <p14:tracePt t="6096" x="3536950" y="1846263"/>
          <p14:tracePt t="6113" x="3560763" y="1874838"/>
          <p14:tracePt t="6129" x="3582988" y="1897063"/>
          <p14:tracePt t="6146" x="3600450" y="1920875"/>
          <p14:tracePt t="6163" x="3617913" y="1931988"/>
          <p14:tracePt t="6179" x="3635375" y="1949450"/>
          <p14:tracePt t="6196" x="3646488" y="1960563"/>
          <p14:tracePt t="6212" x="3668713" y="1971675"/>
          <p14:tracePt t="6229" x="3679825" y="1989138"/>
          <p14:tracePt t="6246" x="3708400" y="2006600"/>
          <p14:tracePt t="6263" x="3732213" y="2022475"/>
          <p14:tracePt t="6279" x="3760788" y="2039938"/>
          <p14:tracePt t="6296" x="3789363" y="2057400"/>
          <p14:tracePt t="6313" x="3829050" y="2079625"/>
          <p14:tracePt t="6330" x="3857625" y="2092325"/>
          <p14:tracePt t="6346" x="3897313" y="2108200"/>
          <p14:tracePt t="6363" x="3921125" y="2114550"/>
          <p14:tracePt t="6379" x="3954463" y="2120900"/>
          <p14:tracePt t="6396" x="3971925" y="2125663"/>
          <p14:tracePt t="6412" x="3994150" y="2132013"/>
          <p14:tracePt t="6429" x="4029075" y="2136775"/>
          <p14:tracePt t="6446" x="4068763" y="2136775"/>
          <p14:tracePt t="6463" x="4108450" y="2136775"/>
          <p14:tracePt t="6479" x="4154488" y="2136775"/>
          <p14:tracePt t="6496" x="4189413" y="2136775"/>
          <p14:tracePt t="6513" x="4251325" y="2136775"/>
          <p14:tracePt t="6529" x="4297363" y="2136775"/>
          <p14:tracePt t="6546" x="4365625" y="2125663"/>
          <p14:tracePt t="6563" x="4440238" y="2097088"/>
          <p14:tracePt t="6579" x="4514850" y="2068513"/>
          <p14:tracePt t="6596" x="4578350" y="2051050"/>
          <p14:tracePt t="6612" x="4618038" y="2046288"/>
          <p14:tracePt t="6629" x="4651375" y="2035175"/>
          <p14:tracePt t="6645" x="4675188" y="2035175"/>
          <p14:tracePt t="6662" x="4703763" y="2028825"/>
          <p14:tracePt t="6679" x="4725988" y="2028825"/>
          <p14:tracePt t="6695" x="4754563" y="2028825"/>
          <p14:tracePt t="6712" x="4822825" y="2039938"/>
          <p14:tracePt t="6729" x="4886325" y="2046288"/>
          <p14:tracePt t="6746" x="4989513" y="2051050"/>
          <p14:tracePt t="6763" x="5103813" y="2051050"/>
          <p14:tracePt t="6779" x="5240338" y="2063750"/>
          <p14:tracePt t="6796" x="5389563" y="2063750"/>
          <p14:tracePt t="6813" x="5526088" y="2063750"/>
          <p14:tracePt t="6829" x="5668963" y="2063750"/>
          <p14:tracePt t="6846" x="5822950" y="2068513"/>
          <p14:tracePt t="6863" x="5983288" y="2068513"/>
          <p14:tracePt t="6879" x="6121400" y="2057400"/>
          <p14:tracePt t="6896" x="6229350" y="2057400"/>
          <p14:tracePt t="6913" x="6394450" y="2063750"/>
          <p14:tracePt t="6930" x="6521450" y="2068513"/>
          <p14:tracePt t="6946" x="6657975" y="2068513"/>
          <p14:tracePt t="6963" x="6789738" y="2068513"/>
          <p14:tracePt t="6980" x="6904038" y="2057400"/>
          <p14:tracePt t="6996" x="7011988" y="2051050"/>
          <p14:tracePt t="7012" x="7126288" y="2046288"/>
          <p14:tracePt t="7029" x="7223125" y="2028825"/>
          <p14:tracePt t="7046" x="7343775" y="2006600"/>
          <p14:tracePt t="7063" x="7458075" y="1978025"/>
          <p14:tracePt t="7079" x="7566025" y="1954213"/>
          <p14:tracePt t="7096" x="7669213" y="1931988"/>
          <p14:tracePt t="7112" x="7851775" y="1874838"/>
          <p14:tracePt t="7129" x="7978775" y="1828800"/>
          <p14:tracePt t="7146" x="8093075" y="1771650"/>
          <p14:tracePt t="7162" x="8154988" y="1736725"/>
          <p14:tracePt t="7180" x="8201025" y="1703388"/>
          <p14:tracePt t="7196" x="8247063" y="1651000"/>
          <p14:tracePt t="7213" x="8280400" y="1582738"/>
          <p14:tracePt t="7229" x="8304213" y="1520825"/>
          <p14:tracePt t="7246" x="8308975" y="1457325"/>
          <p14:tracePt t="7262" x="8308975" y="1406525"/>
          <p14:tracePt t="7279" x="8286750" y="1336675"/>
          <p14:tracePt t="7296" x="8229600" y="1268413"/>
          <p14:tracePt t="7313" x="8093075" y="1154113"/>
          <p14:tracePt t="7329" x="8007350" y="1103313"/>
          <p14:tracePt t="7346" x="7908925" y="1063625"/>
          <p14:tracePt t="7362" x="7807325" y="1022350"/>
          <p14:tracePt t="7379" x="7686675" y="982663"/>
          <p14:tracePt t="7396" x="7515225" y="936625"/>
          <p14:tracePt t="7413" x="7321550" y="896938"/>
          <p14:tracePt t="7429" x="7115175" y="863600"/>
          <p14:tracePt t="7446" x="6880225" y="828675"/>
          <p14:tracePt t="7463" x="6686550" y="806450"/>
          <p14:tracePt t="7479" x="6508750" y="788988"/>
          <p14:tracePt t="7496" x="6343650" y="777875"/>
          <p14:tracePt t="7513" x="6108700" y="782638"/>
          <p14:tracePt t="7529" x="5954713" y="800100"/>
          <p14:tracePt t="7546" x="5807075" y="828675"/>
          <p14:tracePt t="7562" x="5657850" y="868363"/>
          <p14:tracePt t="7579" x="5514975" y="914400"/>
          <p14:tracePt t="7596" x="5383213" y="977900"/>
          <p14:tracePt t="7613" x="5246688" y="1057275"/>
          <p14:tracePt t="7629" x="5108575" y="1154113"/>
          <p14:tracePt t="7646" x="4989513" y="1257300"/>
          <p14:tracePt t="7662" x="4886325" y="1393825"/>
          <p14:tracePt t="7679" x="4800600" y="1525588"/>
          <p14:tracePt t="7696" x="4714875" y="1663700"/>
          <p14:tracePt t="7713" x="4583113" y="1851025"/>
          <p14:tracePt t="7729" x="4514850" y="1965325"/>
          <p14:tracePt t="7746" x="4464050" y="2085975"/>
          <p14:tracePt t="7762" x="4422775" y="2206625"/>
          <p14:tracePt t="7779" x="4400550" y="2314575"/>
          <p14:tracePt t="7796" x="4400550" y="2378075"/>
          <p14:tracePt t="7813" x="4400550" y="2411413"/>
          <p14:tracePt t="7829" x="4400550" y="2417763"/>
          <p14:tracePt t="7865" x="4400550" y="2422525"/>
          <p14:tracePt t="7889" x="4411663" y="2428875"/>
          <p14:tracePt t="7913" x="4418013" y="2428875"/>
          <p14:tracePt t="7921" x="4429125" y="2435225"/>
          <p14:tracePt t="7929" x="4446588" y="2446338"/>
          <p14:tracePt t="7946" x="4464050" y="2451100"/>
          <p14:tracePt t="7946" x="4486275" y="2463800"/>
          <p14:tracePt t="7963" x="4521200" y="2474913"/>
          <p14:tracePt t="7980" x="4594225" y="2479675"/>
          <p14:tracePt t="7996" x="4692650" y="2479675"/>
          <p14:tracePt t="8013" x="4783138" y="2479675"/>
          <p14:tracePt t="8029" x="4846638" y="2457450"/>
          <p14:tracePt t="8045" x="4908550" y="2417763"/>
          <p14:tracePt t="8062" x="4965700" y="2378075"/>
          <p14:tracePt t="8079" x="5006975" y="2349500"/>
          <p14:tracePt t="8095" x="5040313" y="2320925"/>
          <p14:tracePt t="8113" x="5075238" y="2303463"/>
          <p14:tracePt t="8129" x="5075238" y="2297113"/>
          <p14:tracePt t="8146" x="5092700" y="2292350"/>
          <p14:tracePt t="8163" x="5103813" y="2279650"/>
          <p14:tracePt t="8179" x="5121275" y="2263775"/>
          <p14:tracePt t="8196" x="5126038" y="2257425"/>
          <p14:tracePt t="8401" x="5132388" y="2257425"/>
          <p14:tracePt t="8409" x="5143500" y="2257425"/>
          <p14:tracePt t="8417" x="5165725" y="2257425"/>
          <p14:tracePt t="8425" x="5194300" y="2251075"/>
          <p14:tracePt t="8425" x="5235575" y="2251075"/>
          <p14:tracePt t="8433" x="5280025" y="2251075"/>
          <p14:tracePt t="8446" x="5389563" y="2251075"/>
          <p14:tracePt t="8462" x="5508625" y="2257425"/>
          <p14:tracePt t="8479" x="5607050" y="2257425"/>
          <p14:tracePt t="8496" x="5680075" y="2257425"/>
          <p14:tracePt t="8513" x="5732463" y="2257425"/>
          <p14:tracePt t="8529" x="5754688" y="2257425"/>
          <p14:tracePt t="8546" x="5794375" y="2257425"/>
          <p14:tracePt t="8562" x="5822950" y="2257425"/>
          <p14:tracePt t="8579" x="5857875" y="2257425"/>
          <p14:tracePt t="8596" x="5880100" y="2257425"/>
          <p14:tracePt t="8612" x="5915025" y="2251075"/>
          <p14:tracePt t="8629" x="5943600" y="2251075"/>
          <p14:tracePt t="8646" x="5983288" y="2246313"/>
          <p14:tracePt t="8662" x="6022975" y="2239963"/>
          <p14:tracePt t="8679" x="6051550" y="2228850"/>
          <p14:tracePt t="8696" x="6086475" y="2217738"/>
          <p14:tracePt t="8712" x="6149975" y="2200275"/>
          <p14:tracePt t="8729" x="6183313" y="2193925"/>
          <p14:tracePt t="8746" x="6207125" y="2189163"/>
          <p14:tracePt t="9424" x="6211888" y="2189163"/>
          <p14:tracePt t="9432" x="6223000" y="2189163"/>
          <p14:tracePt t="9441" x="6240463" y="2189163"/>
          <p14:tracePt t="9448" x="6280150" y="2189163"/>
          <p14:tracePt t="9461" x="6332538" y="2206625"/>
          <p14:tracePt t="9462" x="6480175" y="2228850"/>
          <p14:tracePt t="9478" x="6664325" y="2246313"/>
          <p14:tracePt t="9495" x="6851650" y="2263775"/>
          <p14:tracePt t="9511" x="7086600" y="2257425"/>
          <p14:tracePt t="9528" x="7212013" y="2246313"/>
          <p14:tracePt t="9545" x="7326313" y="2211388"/>
          <p14:tracePt t="9562" x="7446963" y="2165350"/>
          <p14:tracePt t="9578" x="7543800" y="2108200"/>
          <p14:tracePt t="9595" x="7607300" y="2063750"/>
          <p14:tracePt t="9611" x="7651750" y="2017713"/>
          <p14:tracePt t="9628" x="7686675" y="1965325"/>
          <p14:tracePt t="9645" x="7715250" y="1908175"/>
          <p14:tracePt t="9662" x="7732713" y="1846263"/>
          <p14:tracePt t="9678" x="7737475" y="1789113"/>
          <p14:tracePt t="9695" x="7737475" y="1731963"/>
          <p14:tracePt t="9711" x="7737475" y="1663700"/>
          <p14:tracePt t="9728" x="7715250" y="1617663"/>
          <p14:tracePt t="9745" x="7686675" y="1565275"/>
          <p14:tracePt t="9761" x="7635875" y="1520825"/>
          <p14:tracePt t="9778" x="7561263" y="1463675"/>
          <p14:tracePt t="9795" x="7464425" y="1400175"/>
          <p14:tracePt t="9811" x="7366000" y="1349375"/>
          <p14:tracePt t="9828" x="7264400" y="1303338"/>
          <p14:tracePt t="9845" x="7189788" y="1268413"/>
          <p14:tracePt t="9862" x="7121525" y="1235075"/>
          <p14:tracePt t="9878" x="7064375" y="1211263"/>
          <p14:tracePt t="9895" x="7018338" y="1193800"/>
          <p14:tracePt t="9911" x="6943725" y="1182688"/>
          <p14:tracePt t="9928" x="6886575" y="1177925"/>
          <p14:tracePt t="9945" x="6818313" y="1171575"/>
          <p14:tracePt t="9961" x="6732588" y="1165225"/>
          <p14:tracePt t="9978" x="6657975" y="1165225"/>
          <p14:tracePt t="9995" x="6618288" y="1165225"/>
          <p14:tracePt t="10012" x="6589713" y="1182688"/>
          <p14:tracePt t="10028" x="6565900" y="1189038"/>
          <p14:tracePt t="10045" x="6550025" y="1193800"/>
          <p14:tracePt t="10061" x="6526213" y="1200150"/>
          <p14:tracePt t="10078" x="6486525" y="1206500"/>
          <p14:tracePt t="10095" x="6446838" y="1217613"/>
          <p14:tracePt t="10111" x="6378575" y="1239838"/>
          <p14:tracePt t="10128" x="6332538" y="1257300"/>
          <p14:tracePt t="10145" x="6292850" y="1263650"/>
          <p14:tracePt t="10161" x="6264275" y="1268413"/>
          <p14:tracePt t="10178" x="6240463" y="1274763"/>
          <p14:tracePt t="10195" x="6223000" y="1279525"/>
          <p14:tracePt t="10211" x="6211888" y="1285875"/>
          <p14:tracePt t="10228" x="6207125" y="1285875"/>
          <p14:tracePt t="10264" x="6200775" y="1292225"/>
          <p14:tracePt t="10264" x="6189663" y="1292225"/>
          <p14:tracePt t="10280" x="6183313" y="1303338"/>
          <p14:tracePt t="10295" x="6165850" y="1308100"/>
          <p14:tracePt t="10311" x="6143625" y="1325563"/>
          <p14:tracePt t="10328" x="6126163" y="1349375"/>
          <p14:tracePt t="10345" x="6103938" y="1371600"/>
          <p14:tracePt t="10361" x="6080125" y="1400175"/>
          <p14:tracePt t="10378" x="6057900" y="1439863"/>
          <p14:tracePt t="10395" x="6035675" y="1474788"/>
          <p14:tracePt t="10411" x="6011863" y="1520825"/>
          <p14:tracePt t="10428" x="5994400" y="1565275"/>
          <p14:tracePt t="10445" x="5978525" y="1622425"/>
          <p14:tracePt t="10461" x="5965825" y="1668463"/>
          <p14:tracePt t="10478" x="5954713" y="1720850"/>
          <p14:tracePt t="10495" x="5949950" y="1778000"/>
          <p14:tracePt t="10512" x="5932488" y="1851025"/>
          <p14:tracePt t="10528" x="5926138" y="1892300"/>
          <p14:tracePt t="10545" x="5921375" y="1920875"/>
          <p14:tracePt t="10561" x="5915025" y="1954213"/>
          <p14:tracePt t="10578" x="5915025" y="1982788"/>
          <p14:tracePt t="10595" x="5908675" y="2017713"/>
          <p14:tracePt t="10611" x="5908675" y="2035175"/>
          <p14:tracePt t="10628" x="5903913" y="2057400"/>
          <p14:tracePt t="10645" x="5903913" y="2074863"/>
          <p14:tracePt t="10661" x="5903913" y="2079625"/>
          <p14:tracePt t="10678" x="5903913" y="2092325"/>
          <p14:tracePt t="10695" x="5897563" y="2103438"/>
          <p14:tracePt t="10711" x="5897563" y="2120900"/>
          <p14:tracePt t="10728" x="5897563" y="2132013"/>
          <p14:tracePt t="10745" x="5897563" y="2143125"/>
          <p14:tracePt t="10761" x="5892800" y="2160588"/>
          <p14:tracePt t="10778" x="5892800" y="2182813"/>
          <p14:tracePt t="10795" x="5892800" y="2217738"/>
          <p14:tracePt t="10811" x="5892800" y="2251075"/>
          <p14:tracePt t="10828" x="5892800" y="2279650"/>
          <p14:tracePt t="10845" x="5892800" y="2320925"/>
          <p14:tracePt t="10861" x="5892800" y="2349500"/>
          <p14:tracePt t="10878" x="5892800" y="2382838"/>
          <p14:tracePt t="10895" x="5886450" y="2411413"/>
          <p14:tracePt t="10911" x="5880100" y="2457450"/>
          <p14:tracePt t="10928" x="5880100" y="2486025"/>
          <p14:tracePt t="10945" x="5880100" y="2525713"/>
          <p14:tracePt t="10961" x="5880100" y="2554288"/>
          <p14:tracePt t="10978" x="5880100" y="2578100"/>
          <p14:tracePt t="10995" x="5880100" y="2600325"/>
          <p14:tracePt t="11012" x="5880100" y="2611438"/>
          <p14:tracePt t="11028" x="5880100" y="2628900"/>
          <p14:tracePt t="11045" x="5880100" y="2651125"/>
          <p14:tracePt t="11061" x="5880100" y="2668588"/>
          <p14:tracePt t="11078" x="5880100" y="2679700"/>
          <p14:tracePt t="11094" x="5886450" y="2754313"/>
          <p14:tracePt t="11111" x="5897563" y="2892425"/>
          <p14:tracePt t="11128" x="5897563" y="2936875"/>
          <p14:tracePt t="11145" x="5897563" y="2989263"/>
          <p14:tracePt t="11161" x="5897563" y="3022600"/>
          <p14:tracePt t="11178" x="5897563" y="3063875"/>
          <p14:tracePt t="11194" x="5897563" y="3079750"/>
          <p14:tracePt t="11211" x="5897563" y="3097213"/>
          <p14:tracePt t="11228" x="5903913" y="3121025"/>
          <p14:tracePt t="11245" x="5908675" y="3143250"/>
          <p14:tracePt t="11261" x="5908675" y="3171825"/>
          <p14:tracePt t="11278" x="5915025" y="3194050"/>
          <p14:tracePt t="11294" x="5915025" y="3228975"/>
          <p14:tracePt t="11311" x="5915025" y="3286125"/>
          <p14:tracePt t="11328" x="5915025" y="3332163"/>
          <p14:tracePt t="11345" x="5915025" y="3365500"/>
          <p14:tracePt t="11361" x="5908675" y="3389313"/>
          <p14:tracePt t="11378" x="5908675" y="3406775"/>
          <p14:tracePt t="11394" x="5908675" y="3417888"/>
          <p14:tracePt t="11411" x="5908675" y="3422650"/>
          <p14:tracePt t="11448" x="5908675" y="3435350"/>
          <p14:tracePt t="11456" x="5908675" y="3440113"/>
          <p14:tracePt t="11464" x="5908675" y="3457575"/>
          <p14:tracePt t="11478" x="5908675" y="3463925"/>
          <p14:tracePt t="11495" x="5908675" y="3475038"/>
          <p14:tracePt t="11511" x="5903913" y="3479800"/>
          <p14:tracePt t="11528" x="5903913" y="3492500"/>
          <p14:tracePt t="11544" x="5903913" y="3503613"/>
          <p14:tracePt t="11561" x="5903913" y="3521075"/>
          <p14:tracePt t="11578" x="5903913" y="3543300"/>
          <p14:tracePt t="11594" x="5903913" y="3565525"/>
          <p14:tracePt t="11611" x="5903913" y="3589338"/>
          <p14:tracePt t="11628" x="5897563" y="3611563"/>
          <p14:tracePt t="11645" x="5897563" y="3629025"/>
          <p14:tracePt t="11661" x="5892800" y="3651250"/>
          <p14:tracePt t="11678" x="5892800" y="3675063"/>
          <p14:tracePt t="11695" x="5892800" y="3692525"/>
          <p14:tracePt t="11711" x="5892800" y="3725863"/>
          <p14:tracePt t="11728" x="5892800" y="3760788"/>
          <p14:tracePt t="11745" x="5897563" y="3800475"/>
          <p14:tracePt t="11761" x="5903913" y="3840163"/>
          <p14:tracePt t="11778" x="5908675" y="3879850"/>
          <p14:tracePt t="11794" x="5915025" y="3943350"/>
          <p14:tracePt t="11811" x="5921375" y="4006850"/>
          <p14:tracePt t="11828" x="5926138" y="4086225"/>
          <p14:tracePt t="11845" x="5932488" y="4154488"/>
          <p14:tracePt t="11861" x="5937250" y="4229100"/>
          <p14:tracePt t="11878" x="5949950" y="4292600"/>
          <p14:tracePt t="11895" x="5961063" y="4343400"/>
          <p14:tracePt t="11911" x="5961063" y="4411663"/>
          <p14:tracePt t="11928" x="5965825" y="4451350"/>
          <p14:tracePt t="11945" x="5965825" y="4492625"/>
          <p14:tracePt t="11961" x="5972175" y="4537075"/>
          <p14:tracePt t="11978" x="5972175" y="4589463"/>
          <p14:tracePt t="11995" x="5972175" y="4629150"/>
          <p14:tracePt t="12011" x="5972175" y="4668838"/>
          <p14:tracePt t="12028" x="5972175" y="4697413"/>
          <p14:tracePt t="12045" x="5972175" y="4732338"/>
          <p14:tracePt t="12061" x="5972175" y="4765675"/>
          <p14:tracePt t="12078" x="5972175" y="4811713"/>
          <p14:tracePt t="12095" x="5972175" y="4851400"/>
          <p14:tracePt t="12111" x="5965825" y="4897438"/>
          <p14:tracePt t="12129" x="5965825" y="4921250"/>
          <p14:tracePt t="12145" x="5961063" y="4954588"/>
          <p14:tracePt t="12162" x="5961063" y="4983163"/>
          <p14:tracePt t="12179" x="5954713" y="5022850"/>
          <p14:tracePt t="12195" x="5949950" y="5064125"/>
          <p14:tracePt t="12212" x="5943600" y="5097463"/>
          <p14:tracePt t="12229" x="5937250" y="5143500"/>
          <p14:tracePt t="12245" x="5926138" y="5183188"/>
          <p14:tracePt t="12261" x="5921375" y="5235575"/>
          <p14:tracePt t="12278" x="5915025" y="5297488"/>
          <p14:tracePt t="12295" x="5903913" y="5360988"/>
          <p14:tracePt t="12311" x="5880100" y="5446713"/>
          <p14:tracePt t="12328" x="5868988" y="5508625"/>
          <p14:tracePt t="12345" x="5864225" y="5572125"/>
          <p14:tracePt t="12361" x="5857875" y="5635625"/>
          <p14:tracePt t="12378" x="5846763" y="5686425"/>
          <p14:tracePt t="12395" x="5846763" y="5737225"/>
          <p14:tracePt t="12411" x="5835650" y="5783263"/>
          <p14:tracePt t="12428" x="5829300" y="5829300"/>
          <p14:tracePt t="12445" x="5829300" y="5868988"/>
          <p14:tracePt t="12461" x="5818188" y="5908675"/>
          <p14:tracePt t="12478" x="5818188" y="5954713"/>
          <p14:tracePt t="12495" x="5811838" y="5983288"/>
          <p14:tracePt t="12511" x="5807075" y="6029325"/>
          <p14:tracePt t="12528" x="5807075" y="6051550"/>
          <p14:tracePt t="12545" x="5800725" y="6075363"/>
          <p14:tracePt t="12561" x="5800725" y="6097588"/>
          <p14:tracePt t="12578" x="5800725" y="6115050"/>
          <p14:tracePt t="12595" x="5800725" y="6126163"/>
          <p14:tracePt t="12611" x="5800725" y="6149975"/>
          <p14:tracePt t="12628" x="5800725" y="6161088"/>
          <p14:tracePt t="12644" x="5800725" y="6172200"/>
          <p14:tracePt t="12661" x="5800725" y="6178550"/>
          <p14:tracePt t="12678" x="5800725" y="6183313"/>
          <p14:tracePt t="12864" x="5807075" y="6183313"/>
          <p14:tracePt t="12872" x="5818188" y="6178550"/>
          <p14:tracePt t="12880" x="5851525" y="6143625"/>
          <p14:tracePt t="12896" x="5868988" y="6126163"/>
          <p14:tracePt t="12896" x="5892800" y="6097588"/>
          <p14:tracePt t="12911" x="5921375" y="6029325"/>
          <p14:tracePt t="12928" x="5943600" y="5983288"/>
          <p14:tracePt t="12945" x="5965825" y="5943600"/>
          <p14:tracePt t="12961" x="6007100" y="5897563"/>
          <p14:tracePt t="12978" x="6051550" y="5840413"/>
          <p14:tracePt t="12995" x="6103938" y="5778500"/>
          <p14:tracePt t="13011" x="6143625" y="5726113"/>
          <p14:tracePt t="13028" x="6172200" y="5692775"/>
          <p14:tracePt t="13045" x="6200775" y="5657850"/>
          <p14:tracePt t="13062" x="6240463" y="5594350"/>
          <p14:tracePt t="13078" x="6280150" y="5508625"/>
          <p14:tracePt t="13095" x="6321425" y="5446713"/>
          <p14:tracePt t="13111" x="6361113" y="5394325"/>
          <p14:tracePt t="13128" x="6383338" y="5360988"/>
          <p14:tracePt t="13144" x="6429375" y="5297488"/>
          <p14:tracePt t="13161" x="6480175" y="5229225"/>
          <p14:tracePt t="13178" x="6526213" y="5160963"/>
          <p14:tracePt t="13195" x="6572250" y="5114925"/>
          <p14:tracePt t="13211" x="6623050" y="5064125"/>
          <p14:tracePt t="13228" x="6697663" y="4983163"/>
          <p14:tracePt t="13244" x="6772275" y="4892675"/>
          <p14:tracePt t="13261" x="6846888" y="4800600"/>
          <p14:tracePt t="13278" x="6921500" y="4714875"/>
          <p14:tracePt t="13295" x="6994525" y="4640263"/>
          <p14:tracePt t="13311" x="7080250" y="4549775"/>
          <p14:tracePt t="13328" x="7150100" y="4479925"/>
          <p14:tracePt t="13344" x="7223125" y="4389438"/>
          <p14:tracePt t="13362" x="7280275" y="4303713"/>
          <p14:tracePt t="13379" x="7332663" y="4211638"/>
          <p14:tracePt t="13395" x="7372350" y="4125913"/>
          <p14:tracePt t="13412" x="7423150" y="4057650"/>
          <p14:tracePt t="13429" x="7451725" y="4000500"/>
          <p14:tracePt t="13445" x="7475538" y="3960813"/>
          <p14:tracePt t="13461" x="7486650" y="3921125"/>
          <p14:tracePt t="13478" x="7504113" y="3875088"/>
          <p14:tracePt t="13495" x="7521575" y="3822700"/>
          <p14:tracePt t="13511" x="7532688" y="3697288"/>
          <p14:tracePt t="13528" x="7532688" y="3617913"/>
          <p14:tracePt t="13545" x="7532688" y="3536950"/>
          <p14:tracePt t="13561" x="7515225" y="3446463"/>
          <p14:tracePt t="13578" x="7486650" y="3354388"/>
          <p14:tracePt t="13595" x="7451725" y="3257550"/>
          <p14:tracePt t="13611" x="7407275" y="3171825"/>
          <p14:tracePt t="13628" x="7332663" y="3063875"/>
          <p14:tracePt t="13645" x="7251700" y="2960688"/>
          <p14:tracePt t="13661" x="7143750" y="2846388"/>
          <p14:tracePt t="13678" x="7023100" y="2743200"/>
          <p14:tracePt t="13695" x="6892925" y="2651125"/>
          <p14:tracePt t="13711" x="6657975" y="2520950"/>
          <p14:tracePt t="13728" x="6492875" y="2457450"/>
          <p14:tracePt t="13745" x="6332538" y="2417763"/>
          <p14:tracePt t="13761" x="6194425" y="2393950"/>
          <p14:tracePt t="13779" x="6075363" y="2371725"/>
          <p14:tracePt t="13794" x="5965825" y="2360613"/>
          <p14:tracePt t="13811" x="5868988" y="2360613"/>
          <p14:tracePt t="13828" x="5754688" y="2371725"/>
          <p14:tracePt t="13845" x="5646738" y="2400300"/>
          <p14:tracePt t="13861" x="5521325" y="2439988"/>
          <p14:tracePt t="13878" x="5407025" y="2492375"/>
          <p14:tracePt t="13894" x="5308600" y="2554288"/>
          <p14:tracePt t="13911" x="5178425" y="2651125"/>
          <p14:tracePt t="13928" x="5097463" y="2720975"/>
          <p14:tracePt t="13945" x="5040313" y="2794000"/>
          <p14:tracePt t="13961" x="4983163" y="2892425"/>
          <p14:tracePt t="13978" x="4926013" y="3011488"/>
          <p14:tracePt t="13994" x="4879975" y="3143250"/>
          <p14:tracePt t="14011" x="4851400" y="3286125"/>
          <p14:tracePt t="14028" x="4829175" y="3435350"/>
          <p14:tracePt t="14045" x="4818063" y="3571875"/>
          <p14:tracePt t="14061" x="4818063" y="3708400"/>
          <p14:tracePt t="14078" x="4818063" y="3817938"/>
          <p14:tracePt t="14094" x="4829175" y="3908425"/>
          <p14:tracePt t="14111" x="4857750" y="4040188"/>
          <p14:tracePt t="14128" x="4875213" y="4114800"/>
          <p14:tracePt t="14145" x="4908550" y="4189413"/>
          <p14:tracePt t="14161" x="4954588" y="4268788"/>
          <p14:tracePt t="14178" x="5011738" y="4354513"/>
          <p14:tracePt t="14194" x="5080000" y="4446588"/>
          <p14:tracePt t="14211" x="5137150" y="4508500"/>
          <p14:tracePt t="14228" x="5211763" y="4572000"/>
          <p14:tracePt t="14245" x="5280025" y="4618038"/>
          <p14:tracePt t="14261" x="5365750" y="4668838"/>
          <p14:tracePt t="14278" x="5464175" y="4708525"/>
          <p14:tracePt t="14294" x="5578475" y="4743450"/>
          <p14:tracePt t="14311" x="5726113" y="4765675"/>
          <p14:tracePt t="14328" x="5846763" y="4772025"/>
          <p14:tracePt t="14345" x="5961063" y="4772025"/>
          <p14:tracePt t="14361" x="6064250" y="4772025"/>
          <p14:tracePt t="14378" x="6149975" y="4772025"/>
          <p14:tracePt t="14394" x="6229350" y="4765675"/>
          <p14:tracePt t="14411" x="6315075" y="4743450"/>
          <p14:tracePt t="14428" x="6400800" y="4714875"/>
          <p14:tracePt t="14444" x="6486525" y="4675188"/>
          <p14:tracePt t="14461" x="6565900" y="4618038"/>
          <p14:tracePt t="14478" x="6629400" y="4554538"/>
          <p14:tracePt t="14494" x="6675438" y="4508500"/>
          <p14:tracePt t="14511" x="6721475" y="4446588"/>
          <p14:tracePt t="14528" x="6743700" y="4406900"/>
          <p14:tracePt t="14545" x="6761163" y="4360863"/>
          <p14:tracePt t="14561" x="6772275" y="4308475"/>
          <p14:tracePt t="14578" x="6772275" y="4251325"/>
          <p14:tracePt t="14594" x="6754813" y="4178300"/>
          <p14:tracePt t="14611" x="6721475" y="4092575"/>
          <p14:tracePt t="14628" x="6704013" y="4022725"/>
          <p14:tracePt t="14644" x="6680200" y="3983038"/>
          <p14:tracePt t="14661" x="6664325" y="3954463"/>
          <p14:tracePt t="14678" x="6635750" y="3925888"/>
          <p14:tracePt t="14694" x="6618288" y="3908425"/>
          <p14:tracePt t="14711" x="6578600" y="3903663"/>
          <p14:tracePt t="14728" x="6561138" y="3903663"/>
          <p14:tracePt t="14744" x="6554788" y="3908425"/>
          <p14:tracePt t="15137" x="6550025" y="3914775"/>
          <p14:tracePt t="15153" x="6537325" y="3914775"/>
          <p14:tracePt t="15161" x="6526213" y="3925888"/>
          <p14:tracePt t="15165" x="6508750" y="3943350"/>
          <p14:tracePt t="15179" x="6480175" y="3978275"/>
          <p14:tracePt t="15195" x="6451600" y="4017963"/>
          <p14:tracePt t="15212" x="6407150" y="4068763"/>
          <p14:tracePt t="15229" x="6354763" y="4149725"/>
          <p14:tracePt t="15245" x="6303963" y="4264025"/>
          <p14:tracePt t="15262" x="6246813" y="4383088"/>
          <p14:tracePt t="15279" x="6211888" y="4508500"/>
          <p14:tracePt t="15295" x="6183313" y="4600575"/>
          <p14:tracePt t="15312" x="6161088" y="4725988"/>
          <p14:tracePt t="15329" x="6161088" y="4806950"/>
          <p14:tracePt t="15345" x="6149975" y="4886325"/>
          <p14:tracePt t="15362" x="6149975" y="4954588"/>
          <p14:tracePt t="15379" x="6143625" y="5006975"/>
          <p14:tracePt t="15395" x="6137275" y="5064125"/>
          <p14:tracePt t="15412" x="6132513" y="5121275"/>
          <p14:tracePt t="15429" x="6121400" y="5194300"/>
          <p14:tracePt t="15445" x="6121400" y="5268913"/>
          <p14:tracePt t="15462" x="6121400" y="5343525"/>
          <p14:tracePt t="15479" x="6126163" y="5411788"/>
          <p14:tracePt t="15495" x="6132513" y="5457825"/>
          <p14:tracePt t="15512" x="6137275" y="5508625"/>
          <p14:tracePt t="15529" x="6143625" y="5543550"/>
          <p14:tracePt t="15545" x="6149975" y="5572125"/>
          <p14:tracePt t="15562" x="6149975" y="5600700"/>
          <p14:tracePt t="15579" x="6154738" y="5618163"/>
          <p14:tracePt t="15595" x="6161088" y="5635625"/>
          <p14:tracePt t="15612" x="6161088" y="5640388"/>
          <p14:tracePt t="15629" x="6161088" y="5651500"/>
          <p14:tracePt t="15761" x="6165850" y="5651500"/>
          <p14:tracePt t="15761" x="6172200" y="5640388"/>
          <p14:tracePt t="15779" x="6178550" y="5618163"/>
          <p14:tracePt t="15779" x="6189663" y="5594350"/>
          <p14:tracePt t="15795" x="6189663" y="5589588"/>
          <p14:tracePt t="16000" x="6189663" y="5600700"/>
          <p14:tracePt t="16008" x="6189663" y="5607050"/>
          <p14:tracePt t="16016" x="6189663" y="5618163"/>
          <p14:tracePt t="16033" x="6189663" y="5622925"/>
          <p14:tracePt t="16185" x="6183313" y="5594350"/>
          <p14:tracePt t="16193" x="6161088" y="5549900"/>
          <p14:tracePt t="16200" x="6137275" y="5514975"/>
          <p14:tracePt t="16209" x="6115050" y="5468938"/>
          <p14:tracePt t="16217" x="6064250" y="5337175"/>
          <p14:tracePt t="16229" x="6011863" y="5149850"/>
          <p14:tracePt t="16245" x="5949950" y="4960938"/>
          <p14:tracePt t="16262" x="5897563" y="4800600"/>
          <p14:tracePt t="16279" x="5851525" y="4629150"/>
          <p14:tracePt t="16296" x="5778500" y="4451350"/>
          <p14:tracePt t="16312" x="5646738" y="4132263"/>
          <p14:tracePt t="16329" x="5565775" y="3886200"/>
          <p14:tracePt t="16345" x="5503863" y="3646488"/>
          <p14:tracePt t="16362" x="5440363" y="3406775"/>
          <p14:tracePt t="16379" x="5372100" y="3149600"/>
          <p14:tracePt t="16395" x="5308600" y="2914650"/>
          <p14:tracePt t="16412" x="5246688" y="2692400"/>
          <p14:tracePt t="16429" x="5172075" y="2508250"/>
          <p14:tracePt t="16445" x="5114925" y="2378075"/>
          <p14:tracePt t="16462" x="5075238" y="2292350"/>
          <p14:tracePt t="16479" x="5057775" y="2235200"/>
          <p14:tracePt t="16496" x="5046663" y="2217738"/>
          <p14:tracePt t="16560" x="5040313" y="2206625"/>
          <p14:tracePt t="16568" x="5040313" y="2189163"/>
          <p14:tracePt t="16576" x="5029200" y="2165350"/>
          <p14:tracePt t="16579" x="5022850" y="2120900"/>
          <p14:tracePt t="16595" x="5011738" y="2074863"/>
          <p14:tracePt t="16612" x="5000625" y="2039938"/>
          <p14:tracePt t="16629" x="4989513" y="1978025"/>
          <p14:tracePt t="16645" x="4965700" y="1892300"/>
          <p14:tracePt t="16662" x="4932363" y="1800225"/>
          <p14:tracePt t="16679" x="4897438" y="1725613"/>
          <p14:tracePt t="16695" x="4868863" y="1668463"/>
          <p14:tracePt t="16712" x="4806950" y="1554163"/>
          <p14:tracePt t="16729" x="4765675" y="1479550"/>
          <p14:tracePt t="16745" x="4743450" y="1428750"/>
          <p14:tracePt t="16762" x="4721225" y="1382713"/>
          <p14:tracePt t="16779" x="4697413" y="1336675"/>
          <p14:tracePt t="16795" x="4675188" y="1268413"/>
          <p14:tracePt t="16812" x="4646613" y="1200150"/>
          <p14:tracePt t="16829" x="4606925" y="1125538"/>
          <p14:tracePt t="16845" x="4554538" y="1057275"/>
          <p14:tracePt t="16862" x="4492625" y="977900"/>
          <p14:tracePt t="16879" x="4422775" y="896938"/>
          <p14:tracePt t="16895" x="4354513" y="817563"/>
          <p14:tracePt t="16912" x="4235450" y="696913"/>
          <p14:tracePt t="16929" x="4160838" y="617538"/>
          <p14:tracePt t="16945" x="4092575" y="554038"/>
          <p14:tracePt t="16962" x="4057650" y="514350"/>
          <p14:tracePt t="16979" x="4035425" y="503238"/>
          <p14:tracePt t="17016" x="4029075" y="496888"/>
          <p14:tracePt t="17379" x="0" y="0"/>
        </p14:tracePtLst>
        <p14:tracePtLst>
          <p14:tracePt t="22313" x="1543050" y="1943100"/>
          <p14:tracePt t="22400" x="1549400" y="1943100"/>
          <p14:tracePt t="22408" x="1554163" y="1931988"/>
          <p14:tracePt t="22416" x="1560513" y="1925638"/>
          <p14:tracePt t="22424" x="1571625" y="1920875"/>
          <p14:tracePt t="22431" x="1582738" y="1903413"/>
          <p14:tracePt t="22448" x="1593850" y="1897063"/>
          <p14:tracePt t="22464" x="1617663" y="1879600"/>
          <p14:tracePt t="22480" x="1674813" y="1857375"/>
          <p14:tracePt t="22496" x="1725613" y="1839913"/>
          <p14:tracePt t="22512" x="1782763" y="1835150"/>
          <p14:tracePt t="22536" x="1793875" y="1828800"/>
          <p14:tracePt t="22552" x="1811338" y="1828800"/>
          <p14:tracePt t="22568" x="1835150" y="1822450"/>
          <p14:tracePt t="22584" x="1857375" y="1822450"/>
          <p14:tracePt t="22600" x="1885950" y="1822450"/>
          <p14:tracePt t="22628" x="1892300" y="1822450"/>
          <p14:tracePt t="22632" x="1903413" y="1822450"/>
          <p14:tracePt t="22800" x="1903413" y="1817688"/>
          <p14:tracePt t="22808" x="1892300" y="1811338"/>
          <p14:tracePt t="22816" x="1863725" y="1800225"/>
          <p14:tracePt t="22828" x="1822450" y="1793875"/>
          <p14:tracePt t="22828" x="1708150" y="1754188"/>
          <p14:tracePt t="22845" x="1589088" y="1731963"/>
          <p14:tracePt t="22862" x="1485900" y="1714500"/>
          <p14:tracePt t="22878" x="1422400" y="1697038"/>
          <p14:tracePt t="22895" x="1393825" y="1697038"/>
          <p14:tracePt t="23032" x="1400175" y="1697038"/>
          <p14:tracePt t="23040" x="1439863" y="1703388"/>
          <p14:tracePt t="23048" x="1492250" y="1725613"/>
          <p14:tracePt t="23061" x="1560513" y="1743075"/>
          <p14:tracePt t="23062" x="1731963" y="1778000"/>
          <p14:tracePt t="23078" x="1897063" y="1806575"/>
          <p14:tracePt t="23095" x="2017713" y="1822450"/>
          <p14:tracePt t="23112" x="2074863" y="1828800"/>
          <p14:tracePt t="23256" x="2063750" y="1828800"/>
          <p14:tracePt t="23264" x="2057400" y="1828800"/>
          <p14:tracePt t="23272" x="2035175" y="1828800"/>
          <p14:tracePt t="23280" x="2011363" y="1828800"/>
          <p14:tracePt t="23294" x="1982788" y="1828800"/>
          <p14:tracePt t="23294" x="1908175" y="1828800"/>
          <p14:tracePt t="23311" x="1822450" y="1828800"/>
          <p14:tracePt t="23328" x="1651000" y="1811338"/>
          <p14:tracePt t="23345" x="1582738" y="1806575"/>
          <p14:tracePt t="23362" x="1560513" y="1806575"/>
          <p14:tracePt t="23552" x="1571625" y="1806575"/>
          <p14:tracePt t="23560" x="1593850" y="1800225"/>
          <p14:tracePt t="23568" x="1674813" y="1800225"/>
          <p14:tracePt t="23578" x="1771650" y="1800225"/>
          <p14:tracePt t="23595" x="1868488" y="1800225"/>
          <p14:tracePt t="23611" x="1914525" y="1800225"/>
          <p14:tracePt t="23720" x="1908175" y="1806575"/>
          <p14:tracePt t="23728" x="1903413" y="1806575"/>
          <p14:tracePt t="23736" x="1885950" y="1811338"/>
          <p14:tracePt t="23744" x="1851025" y="1811338"/>
          <p14:tracePt t="23754" x="1828800" y="1817688"/>
          <p14:tracePt t="23761" x="1778000" y="1817688"/>
          <p14:tracePt t="23778" x="1736725" y="1822450"/>
          <p14:tracePt t="23795" x="1731963" y="1822450"/>
          <p14:tracePt t="23896" x="1743075" y="1822450"/>
          <p14:tracePt t="23904" x="1771650" y="1822450"/>
          <p14:tracePt t="23912" x="1811338" y="1822450"/>
          <p14:tracePt t="23913" x="1908175" y="1822450"/>
          <p14:tracePt t="23928" x="2006600" y="1835150"/>
          <p14:tracePt t="23945" x="2108200" y="1846263"/>
          <p14:tracePt t="23961" x="2160588" y="1851025"/>
          <p14:tracePt t="23978" x="2165350" y="1851025"/>
          <p14:tracePt t="24072" x="2149475" y="1851025"/>
          <p14:tracePt t="24080" x="2125663" y="1851025"/>
          <p14:tracePt t="24089" x="2097088" y="1851025"/>
          <p14:tracePt t="24096" x="2006600" y="1851025"/>
          <p14:tracePt t="24112" x="1960563" y="1851025"/>
          <p14:tracePt t="24112" x="1839913" y="1851025"/>
          <p14:tracePt t="24128" x="1743075" y="1839913"/>
          <p14:tracePt t="24145" x="1714500" y="1839913"/>
          <p14:tracePt t="24272" x="1720850" y="1835150"/>
          <p14:tracePt t="24280" x="1743075" y="1835150"/>
          <p14:tracePt t="24288" x="1771650" y="1835150"/>
          <p14:tracePt t="24296" x="1839913" y="1822450"/>
          <p14:tracePt t="24312" x="1879600" y="1822450"/>
          <p14:tracePt t="24312" x="1925638" y="1822450"/>
          <p14:tracePt t="24328" x="1936750" y="1822450"/>
          <p14:tracePt t="24472" x="1931988" y="1822450"/>
          <p14:tracePt t="24480" x="1925638" y="1822450"/>
          <p14:tracePt t="24496" x="1920875" y="1822450"/>
          <p14:tracePt t="24512" x="1914525" y="1822450"/>
          <p14:tracePt t="24912" x="1925638" y="1822450"/>
          <p14:tracePt t="24920" x="1931988" y="1822450"/>
          <p14:tracePt t="24928" x="1954213" y="1822450"/>
          <p14:tracePt t="24939" x="1965325" y="1822450"/>
          <p14:tracePt t="24945" x="1993900" y="1822450"/>
          <p14:tracePt t="24961" x="2017713" y="1822450"/>
          <p14:tracePt t="24978" x="2028825" y="1822450"/>
          <p14:tracePt t="24995" x="2039938" y="1822450"/>
          <p14:tracePt t="25351" x="0" y="0"/>
        </p14:tracePtLst>
        <p14:tracePtLst>
          <p14:tracePt t="26037" x="2000250" y="2235200"/>
          <p14:tracePt t="26192" x="2017713" y="2239963"/>
          <p14:tracePt t="26200" x="2057400" y="2239963"/>
          <p14:tracePt t="26208" x="2092325" y="2246313"/>
          <p14:tracePt t="26216" x="2171700" y="2257425"/>
          <p14:tracePt t="26228" x="2251075" y="2263775"/>
          <p14:tracePt t="26248" x="2308225" y="2274888"/>
          <p14:tracePt t="26264" x="2336800" y="2279650"/>
          <p14:tracePt t="26280" x="2365375" y="2286000"/>
          <p14:tracePt t="26296" x="2400300" y="2286000"/>
          <p14:tracePt t="26312" x="2492375" y="2279650"/>
          <p14:tracePt t="26336" x="2578100" y="2239963"/>
          <p14:tracePt t="26352" x="2651125" y="2206625"/>
          <p14:tracePt t="26368" x="2714625" y="2178050"/>
          <p14:tracePt t="26384" x="2732088" y="2154238"/>
          <p14:tracePt t="26400" x="2743200" y="2132013"/>
          <p14:tracePt t="26428" x="2743200" y="2125663"/>
          <p14:tracePt t="26432" x="2743200" y="2114550"/>
          <p14:tracePt t="26448" x="2743200" y="2097088"/>
          <p14:tracePt t="26464" x="2720975" y="2074863"/>
          <p14:tracePt t="26480" x="2692400" y="2051050"/>
          <p14:tracePt t="26496" x="2646363" y="2022475"/>
          <p14:tracePt t="26511" x="2536825" y="1982788"/>
          <p14:tracePt t="26528" x="2446338" y="1960563"/>
          <p14:tracePt t="26545" x="2332038" y="1936750"/>
          <p14:tracePt t="26561" x="2222500" y="1931988"/>
          <p14:tracePt t="26578" x="2136775" y="1931988"/>
          <p14:tracePt t="26595" x="2051050" y="1931988"/>
          <p14:tracePt t="26611" x="1971675" y="1960563"/>
          <p14:tracePt t="26628" x="1857375" y="1989138"/>
          <p14:tracePt t="26645" x="1782763" y="2022475"/>
          <p14:tracePt t="26661" x="1714500" y="2057400"/>
          <p14:tracePt t="26678" x="1651000" y="2097088"/>
          <p14:tracePt t="26695" x="1593850" y="2143125"/>
          <p14:tracePt t="26711" x="1525588" y="2206625"/>
          <p14:tracePt t="26728" x="1492250" y="2239963"/>
          <p14:tracePt t="26745" x="1474788" y="2268538"/>
          <p14:tracePt t="26762" x="1474788" y="2297113"/>
          <p14:tracePt t="26778" x="1474788" y="2332038"/>
          <p14:tracePt t="26795" x="1492250" y="2365375"/>
          <p14:tracePt t="26811" x="1536700" y="2422525"/>
          <p14:tracePt t="26828" x="1617663" y="2463800"/>
          <p14:tracePt t="26845" x="1731963" y="2514600"/>
          <p14:tracePt t="26861" x="1892300" y="2554288"/>
          <p14:tracePt t="26878" x="2046288" y="2578100"/>
          <p14:tracePt t="26895" x="2193925" y="2589213"/>
          <p14:tracePt t="26911" x="2382838" y="2578100"/>
          <p14:tracePt t="26928" x="2514600" y="2536825"/>
          <p14:tracePt t="26945" x="2635250" y="2474913"/>
          <p14:tracePt t="26961" x="2714625" y="2428875"/>
          <p14:tracePt t="26978" x="2765425" y="2371725"/>
          <p14:tracePt t="26995" x="2811463" y="2320925"/>
          <p14:tracePt t="27011" x="2840038" y="2274888"/>
          <p14:tracePt t="27028" x="2840038" y="2239963"/>
          <p14:tracePt t="27045" x="2840038" y="2211388"/>
          <p14:tracePt t="27061" x="2840038" y="2189163"/>
          <p14:tracePt t="27078" x="2835275" y="2154238"/>
          <p14:tracePt t="27095" x="2811463" y="2132013"/>
          <p14:tracePt t="27111" x="2771775" y="2103438"/>
          <p14:tracePt t="27128" x="2732088" y="2079625"/>
          <p14:tracePt t="27145" x="2686050" y="2051050"/>
          <p14:tracePt t="27161" x="2611438" y="2035175"/>
          <p14:tracePt t="27178" x="2520950" y="2017713"/>
          <p14:tracePt t="27195" x="2428875" y="2006600"/>
          <p14:tracePt t="27211" x="2336800" y="2000250"/>
          <p14:tracePt t="27228" x="2279650" y="2000250"/>
          <p14:tracePt t="27245" x="2217738" y="2006600"/>
          <p14:tracePt t="27261" x="2160588" y="2017713"/>
          <p14:tracePt t="27278" x="2120900" y="2039938"/>
          <p14:tracePt t="27295" x="2063750" y="2057400"/>
          <p14:tracePt t="27311" x="1982788" y="2103438"/>
          <p14:tracePt t="27328" x="1931988" y="2120900"/>
          <p14:tracePt t="27345" x="1908175" y="2149475"/>
          <p14:tracePt t="27361" x="1892300" y="2182813"/>
          <p14:tracePt t="27378" x="1892300" y="2222500"/>
          <p14:tracePt t="27395" x="1892300" y="2286000"/>
          <p14:tracePt t="27411" x="1914525" y="2343150"/>
          <p14:tracePt t="27428" x="1943100" y="2382838"/>
          <p14:tracePt t="27444" x="1978025" y="2411413"/>
          <p14:tracePt t="27461" x="2035175" y="2451100"/>
          <p14:tracePt t="27478" x="2103438" y="2486025"/>
          <p14:tracePt t="27495" x="2189163" y="2503488"/>
          <p14:tracePt t="27511" x="2382838" y="2514600"/>
          <p14:tracePt t="27528" x="2536825" y="2503488"/>
          <p14:tracePt t="27544" x="2679700" y="2474913"/>
          <p14:tracePt t="27561" x="2806700" y="2417763"/>
          <p14:tracePt t="27578" x="2908300" y="2360613"/>
          <p14:tracePt t="27595" x="2982913" y="2303463"/>
          <p14:tracePt t="27611" x="3006725" y="2251075"/>
          <p14:tracePt t="27628" x="3011488" y="2211388"/>
          <p14:tracePt t="27645" x="3011488" y="2165350"/>
          <p14:tracePt t="27661" x="2989263" y="2108200"/>
          <p14:tracePt t="27678" x="2949575" y="2057400"/>
          <p14:tracePt t="27695" x="2892425" y="2000250"/>
          <p14:tracePt t="27711" x="2778125" y="1936750"/>
          <p14:tracePt t="27728" x="2686050" y="1920875"/>
          <p14:tracePt t="27745" x="2571750" y="1897063"/>
          <p14:tracePt t="27762" x="2446338" y="1885950"/>
          <p14:tracePt t="27778" x="2292350" y="1885950"/>
          <p14:tracePt t="27795" x="2132013" y="1892300"/>
          <p14:tracePt t="27811" x="1978025" y="1914525"/>
          <p14:tracePt t="27828" x="1839913" y="1936750"/>
          <p14:tracePt t="27844" x="1736725" y="1960563"/>
          <p14:tracePt t="27861" x="1663700" y="1978025"/>
          <p14:tracePt t="27878" x="1593850" y="2006600"/>
          <p14:tracePt t="27895" x="1554163" y="2022475"/>
          <p14:tracePt t="27911" x="1531938" y="2046288"/>
          <p14:tracePt t="27928" x="1520825" y="2051050"/>
          <p14:tracePt t="28100" x="0" y="0"/>
        </p14:tracePtLst>
        <p14:tracePtLst>
          <p14:tracePt t="34426" x="2039938" y="3171825"/>
          <p14:tracePt t="34441" x="2035175" y="3171825"/>
          <p14:tracePt t="34449" x="2028825" y="3171825"/>
          <p14:tracePt t="34457" x="2017713" y="3165475"/>
          <p14:tracePt t="34465" x="1993900" y="3154363"/>
          <p14:tracePt t="34481" x="1960563" y="3136900"/>
          <p14:tracePt t="34497" x="1908175" y="3114675"/>
          <p14:tracePt t="34513" x="1806575" y="3074988"/>
          <p14:tracePt t="34537" x="1765300" y="3063875"/>
          <p14:tracePt t="34546" x="1736725" y="3057525"/>
          <p14:tracePt t="34579" x="1708150" y="3051175"/>
          <p14:tracePt t="34585" x="1668463" y="3051175"/>
          <p14:tracePt t="34596" x="1628775" y="3051175"/>
          <p14:tracePt t="34629" x="1582738" y="3063875"/>
          <p14:tracePt t="34633" x="1525588" y="3074988"/>
          <p14:tracePt t="34649" x="1463675" y="3086100"/>
          <p14:tracePt t="34665" x="1389063" y="3114675"/>
          <p14:tracePt t="34681" x="1314450" y="3125788"/>
          <p14:tracePt t="34697" x="1250950" y="3149600"/>
          <p14:tracePt t="34713" x="1189038" y="3171825"/>
          <p14:tracePt t="34737" x="1149350" y="3194050"/>
          <p14:tracePt t="34753" x="1108075" y="3206750"/>
          <p14:tracePt t="34769" x="1079500" y="3235325"/>
          <p14:tracePt t="34785" x="1063625" y="3263900"/>
          <p14:tracePt t="34796" x="1039813" y="3297238"/>
          <p14:tracePt t="34813" x="1022350" y="3343275"/>
          <p14:tracePt t="34830" x="1006475" y="3389313"/>
          <p14:tracePt t="34846" x="1000125" y="3440113"/>
          <p14:tracePt t="34863" x="993775" y="3492500"/>
          <p14:tracePt t="34880" x="993775" y="3536950"/>
          <p14:tracePt t="34896" x="1006475" y="3589338"/>
          <p14:tracePt t="34913" x="1039813" y="3692525"/>
          <p14:tracePt t="34930" x="1068388" y="3749675"/>
          <p14:tracePt t="34946" x="1103313" y="3800475"/>
          <p14:tracePt t="34963" x="1149350" y="3851275"/>
          <p14:tracePt t="34979" x="1206500" y="3892550"/>
          <p14:tracePt t="34996" x="1285875" y="3932238"/>
          <p14:tracePt t="35013" x="1389063" y="3983038"/>
          <p14:tracePt t="35030" x="1520825" y="4029075"/>
          <p14:tracePt t="35046" x="1663700" y="4068763"/>
          <p14:tracePt t="35063" x="1828800" y="4108450"/>
          <p14:tracePt t="35079" x="2000250" y="4125913"/>
          <p14:tracePt t="35096" x="2154238" y="4132263"/>
          <p14:tracePt t="35113" x="2320925" y="4137025"/>
          <p14:tracePt t="35130" x="2446338" y="4103688"/>
          <p14:tracePt t="35146" x="2560638" y="4057650"/>
          <p14:tracePt t="35163" x="2646363" y="3989388"/>
          <p14:tracePt t="35179" x="2703513" y="3921125"/>
          <p14:tracePt t="35196" x="2765425" y="3811588"/>
          <p14:tracePt t="35213" x="2800350" y="3679825"/>
          <p14:tracePt t="35230" x="2822575" y="3571875"/>
          <p14:tracePt t="35246" x="2822575" y="3492500"/>
          <p14:tracePt t="35263" x="2811463" y="3400425"/>
          <p14:tracePt t="35279" x="2771775" y="3275013"/>
          <p14:tracePt t="35296" x="2697163" y="3143250"/>
          <p14:tracePt t="35313" x="2549525" y="2960688"/>
          <p14:tracePt t="35330" x="2439988" y="2868613"/>
          <p14:tracePt t="35346" x="2332038" y="2800350"/>
          <p14:tracePt t="35363" x="2239963" y="2754313"/>
          <p14:tracePt t="35379" x="2154238" y="2725738"/>
          <p14:tracePt t="35396" x="2051050" y="2708275"/>
          <p14:tracePt t="35413" x="1965325" y="2703513"/>
          <p14:tracePt t="35429" x="1846263" y="2697163"/>
          <p14:tracePt t="35446" x="1736725" y="2697163"/>
          <p14:tracePt t="35463" x="1628775" y="2697163"/>
          <p14:tracePt t="35479" x="1508125" y="2714625"/>
          <p14:tracePt t="35496" x="1393825" y="2743200"/>
          <p14:tracePt t="35513" x="1235075" y="2794000"/>
          <p14:tracePt t="35530" x="1120775" y="2851150"/>
          <p14:tracePt t="35546" x="1011238" y="2932113"/>
          <p14:tracePt t="35563" x="925513" y="3035300"/>
          <p14:tracePt t="35579" x="846138" y="3149600"/>
          <p14:tracePt t="35596" x="793750" y="3275013"/>
          <p14:tracePt t="35613" x="771525" y="3365500"/>
          <p14:tracePt t="35629" x="771525" y="3435350"/>
          <p14:tracePt t="35646" x="788988" y="3508375"/>
          <p14:tracePt t="35663" x="828675" y="3589338"/>
          <p14:tracePt t="35679" x="903288" y="3675063"/>
          <p14:tracePt t="35696" x="1000125" y="3783013"/>
          <p14:tracePt t="35713" x="1182688" y="3943350"/>
          <p14:tracePt t="35730" x="1331913" y="4040188"/>
          <p14:tracePt t="35746" x="1497013" y="4114800"/>
          <p14:tracePt t="35763" x="1674813" y="4160838"/>
          <p14:tracePt t="35779" x="1868488" y="4194175"/>
          <p14:tracePt t="35796" x="2057400" y="4206875"/>
          <p14:tracePt t="35813" x="2228850" y="4206875"/>
          <p14:tracePt t="35829" x="2389188" y="4178300"/>
          <p14:tracePt t="35846" x="2503488" y="4137025"/>
          <p14:tracePt t="35863" x="2571750" y="4108450"/>
          <p14:tracePt t="35880" x="2606675" y="4057650"/>
          <p14:tracePt t="35896" x="2640013" y="3971925"/>
          <p14:tracePt t="35913" x="2674938" y="3760788"/>
          <p14:tracePt t="35929" x="2663825" y="3606800"/>
          <p14:tracePt t="35946" x="2617788" y="3503613"/>
          <p14:tracePt t="35963" x="2565400" y="3411538"/>
          <p14:tracePt t="35979" x="2492375" y="3325813"/>
          <p14:tracePt t="35996" x="2411413" y="3251200"/>
          <p14:tracePt t="36013" x="2332038" y="3194050"/>
          <p14:tracePt t="36029" x="2274888" y="3160713"/>
          <p14:tracePt t="36046" x="2211388" y="3143250"/>
          <p14:tracePt t="36063" x="2136775" y="3125788"/>
          <p14:tracePt t="36079" x="2057400" y="3121025"/>
          <p14:tracePt t="36096" x="1965325" y="3121025"/>
          <p14:tracePt t="36113" x="1789113" y="3154363"/>
          <p14:tracePt t="36129" x="1646238" y="3200400"/>
          <p14:tracePt t="36146" x="1520825" y="3263900"/>
          <p14:tracePt t="36163" x="1435100" y="3325813"/>
          <p14:tracePt t="36180" x="1382713" y="3389313"/>
          <p14:tracePt t="36196" x="1360488" y="3446463"/>
          <p14:tracePt t="36213" x="1354138" y="3492500"/>
          <p14:tracePt t="36229" x="1354138" y="3543300"/>
          <p14:tracePt t="36246" x="1393825" y="3617913"/>
          <p14:tracePt t="36263" x="1463675" y="3697288"/>
          <p14:tracePt t="36279" x="1549400" y="3783013"/>
          <p14:tracePt t="36296" x="1685925" y="3868738"/>
          <p14:tracePt t="36313" x="1920875" y="3983038"/>
          <p14:tracePt t="36329" x="2079625" y="4046538"/>
          <p14:tracePt t="36346" x="2211388" y="4079875"/>
          <p14:tracePt t="36363" x="2320925" y="4092575"/>
          <p14:tracePt t="36380" x="2411413" y="4092575"/>
          <p14:tracePt t="36396" x="2497138" y="4068763"/>
          <p14:tracePt t="36413" x="2554288" y="4040188"/>
          <p14:tracePt t="36429" x="2593975" y="4000500"/>
          <p14:tracePt t="36446" x="2635250" y="3960813"/>
          <p14:tracePt t="36463" x="2663825" y="3903663"/>
          <p14:tracePt t="36479" x="2686050" y="3811588"/>
          <p14:tracePt t="36496" x="2686050" y="3708400"/>
          <p14:tracePt t="36513" x="2657475" y="3594100"/>
          <p14:tracePt t="36529" x="2617788" y="3536950"/>
          <p14:tracePt t="36546" x="2560638" y="3463925"/>
          <p14:tracePt t="36563" x="2492375" y="3417888"/>
          <p14:tracePt t="36580" x="2435225" y="3378200"/>
          <p14:tracePt t="36596" x="2378075" y="3360738"/>
          <p14:tracePt t="36613" x="2332038" y="3354388"/>
          <p14:tracePt t="36629" x="2268538" y="3336925"/>
          <p14:tracePt t="36645" x="2211388" y="3336925"/>
          <p14:tracePt t="36662" x="2136775" y="3349625"/>
          <p14:tracePt t="36679" x="2051050" y="3382963"/>
          <p14:tracePt t="36695" x="1965325" y="3451225"/>
          <p14:tracePt t="36712" x="1846263" y="3611563"/>
          <p14:tracePt t="36729" x="1811338" y="3725863"/>
          <p14:tracePt t="36746" x="1806575" y="3783013"/>
          <p14:tracePt t="36763" x="1800225" y="3789363"/>
          <p14:tracePt t="36779" x="1800225" y="3794125"/>
          <p14:tracePt t="36796" x="1800225" y="3806825"/>
          <p14:tracePt t="36813" x="1800225" y="3822700"/>
          <p14:tracePt t="36829" x="1800225" y="3835400"/>
          <p14:tracePt t="36929" x="1800225" y="3811588"/>
          <p14:tracePt t="36934" x="1789113" y="3778250"/>
          <p14:tracePt t="36946" x="1778000" y="3743325"/>
          <p14:tracePt t="36946" x="1743075" y="3686175"/>
          <p14:tracePt t="36963" x="1697038" y="3635375"/>
          <p14:tracePt t="36979" x="1663700" y="3594100"/>
          <p14:tracePt t="36996" x="1646238" y="3582988"/>
          <p14:tracePt t="37013" x="1639888" y="3578225"/>
          <p14:tracePt t="37113" x="1628775" y="3582988"/>
          <p14:tracePt t="37121" x="1622425" y="3606800"/>
          <p14:tracePt t="37129" x="1622425" y="3617913"/>
          <p14:tracePt t="37132" x="1617663" y="3646488"/>
          <p14:tracePt t="37146" x="1617663" y="3675063"/>
          <p14:tracePt t="37163" x="1617663" y="3708400"/>
          <p14:tracePt t="37179" x="1622425" y="3749675"/>
          <p14:tracePt t="37196" x="1646238" y="3771900"/>
          <p14:tracePt t="37213" x="1668463" y="3789363"/>
          <p14:tracePt t="37229" x="1720850" y="3817938"/>
          <p14:tracePt t="37246" x="1817688" y="3846513"/>
          <p14:tracePt t="37263" x="1936750" y="3875088"/>
          <p14:tracePt t="37279" x="2063750" y="3879850"/>
          <p14:tracePt t="37296" x="2171700" y="3879850"/>
          <p14:tracePt t="37313" x="2320925" y="3829050"/>
          <p14:tracePt t="37329" x="2371725" y="3783013"/>
          <p14:tracePt t="37346" x="2400300" y="3736975"/>
          <p14:tracePt t="37362" x="2406650" y="3692525"/>
          <p14:tracePt t="37379" x="2406650" y="3640138"/>
          <p14:tracePt t="37397" x="2378075" y="3582988"/>
          <p14:tracePt t="37413" x="2343150" y="3549650"/>
          <p14:tracePt t="37429" x="2308225" y="3525838"/>
          <p14:tracePt t="37446" x="2257425" y="3508375"/>
          <p14:tracePt t="37463" x="2171700" y="3486150"/>
          <p14:tracePt t="37479" x="2092325" y="3479800"/>
          <p14:tracePt t="37496" x="2000250" y="3479800"/>
          <p14:tracePt t="37512" x="1885950" y="3514725"/>
          <p14:tracePt t="37530" x="1817688" y="3571875"/>
          <p14:tracePt t="37546" x="1778000" y="3646488"/>
          <p14:tracePt t="37563" x="1765300" y="3703638"/>
          <p14:tracePt t="37579" x="1760538" y="3725863"/>
          <p14:tracePt t="37596" x="1754188" y="3732213"/>
          <p14:tracePt t="37697" x="1754188" y="3714750"/>
          <p14:tracePt t="37705" x="1754188" y="3675063"/>
          <p14:tracePt t="37713" x="1725613" y="3571875"/>
          <p14:tracePt t="37729" x="1708150" y="3525838"/>
          <p14:tracePt t="37730" x="1663700" y="3457575"/>
          <p14:tracePt t="37746" x="1651000" y="3440113"/>
          <p14:tracePt t="37763" x="1646238" y="3429000"/>
          <p14:tracePt t="37779" x="1639888" y="3429000"/>
          <p14:tracePt t="37841" x="1628775" y="3440113"/>
          <p14:tracePt t="37855" x="1617663" y="3468688"/>
          <p14:tracePt t="37857" x="1611313" y="3497263"/>
          <p14:tracePt t="37862" x="1600200" y="3571875"/>
          <p14:tracePt t="37879" x="1600200" y="3651250"/>
          <p14:tracePt t="37896" x="1600200" y="3697288"/>
          <p14:tracePt t="37913" x="1600200" y="3714750"/>
          <p14:tracePt t="38081" x="1606550" y="3714750"/>
          <p14:tracePt t="38367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1066800"/>
            <a:ext cx="5997596" cy="3276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28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Origin of Elements</a:t>
            </a:r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7772400" cy="55626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1800" dirty="0"/>
              <a:t>Gravitational coalescence of H and He into clouds</a:t>
            </a:r>
          </a:p>
          <a:p>
            <a:pPr>
              <a:lnSpc>
                <a:spcPct val="80000"/>
              </a:lnSpc>
            </a:pPr>
            <a:r>
              <a:rPr lang="en-US" sz="1800" dirty="0"/>
              <a:t>Increase in temperature to fusion</a:t>
            </a:r>
          </a:p>
          <a:p>
            <a:pPr>
              <a:lnSpc>
                <a:spcPct val="80000"/>
              </a:lnSpc>
            </a:pPr>
            <a:r>
              <a:rPr lang="en-US" sz="1800" dirty="0"/>
              <a:t>Proton reaction</a:t>
            </a:r>
          </a:p>
          <a:p>
            <a:pPr lvl="1">
              <a:lnSpc>
                <a:spcPct val="80000"/>
              </a:lnSpc>
            </a:pPr>
            <a:r>
              <a:rPr lang="en-US" sz="1800" b="0" baseline="30000" dirty="0">
                <a:solidFill>
                  <a:srgbClr val="C00000"/>
                </a:solidFill>
              </a:rPr>
              <a:t>1</a:t>
            </a:r>
            <a:r>
              <a:rPr lang="en-US" sz="1800" b="0" dirty="0">
                <a:solidFill>
                  <a:srgbClr val="C00000"/>
                </a:solidFill>
              </a:rPr>
              <a:t>H + n → </a:t>
            </a:r>
            <a:r>
              <a:rPr lang="en-US" sz="1800" b="0" baseline="30000" dirty="0">
                <a:solidFill>
                  <a:srgbClr val="C00000"/>
                </a:solidFill>
              </a:rPr>
              <a:t>2</a:t>
            </a:r>
            <a:r>
              <a:rPr lang="en-US" sz="1800" b="0" dirty="0">
                <a:solidFill>
                  <a:srgbClr val="C00000"/>
                </a:solidFill>
              </a:rPr>
              <a:t>H + </a:t>
            </a:r>
            <a:r>
              <a:rPr lang="en-US" sz="1800" b="0" dirty="0">
                <a:solidFill>
                  <a:srgbClr val="C00000"/>
                </a:solidFill>
                <a:latin typeface="Symbol" pitchFamily="18" charset="2"/>
              </a:rPr>
              <a:t>g</a:t>
            </a:r>
          </a:p>
          <a:p>
            <a:pPr lvl="1">
              <a:lnSpc>
                <a:spcPct val="80000"/>
              </a:lnSpc>
            </a:pPr>
            <a:r>
              <a:rPr lang="en-US" sz="1800" b="0" baseline="30000" dirty="0">
                <a:solidFill>
                  <a:srgbClr val="C00000"/>
                </a:solidFill>
              </a:rPr>
              <a:t>2</a:t>
            </a:r>
            <a:r>
              <a:rPr lang="en-US" sz="1800" b="0" dirty="0">
                <a:solidFill>
                  <a:srgbClr val="C00000"/>
                </a:solidFill>
              </a:rPr>
              <a:t>H + </a:t>
            </a:r>
            <a:r>
              <a:rPr lang="en-US" sz="1800" b="0" baseline="30000" dirty="0">
                <a:solidFill>
                  <a:srgbClr val="C00000"/>
                </a:solidFill>
              </a:rPr>
              <a:t>1</a:t>
            </a:r>
            <a:r>
              <a:rPr lang="en-US" sz="1800" b="0" dirty="0">
                <a:solidFill>
                  <a:srgbClr val="C00000"/>
                </a:solidFill>
              </a:rPr>
              <a:t>H → </a:t>
            </a:r>
            <a:r>
              <a:rPr lang="en-US" sz="1800" b="0" baseline="30000" dirty="0">
                <a:solidFill>
                  <a:srgbClr val="C00000"/>
                </a:solidFill>
              </a:rPr>
              <a:t>3</a:t>
            </a:r>
            <a:r>
              <a:rPr lang="en-US" sz="1800" b="0" dirty="0">
                <a:solidFill>
                  <a:srgbClr val="C00000"/>
                </a:solidFill>
              </a:rPr>
              <a:t>He</a:t>
            </a:r>
          </a:p>
          <a:p>
            <a:pPr lvl="1">
              <a:lnSpc>
                <a:spcPct val="80000"/>
              </a:lnSpc>
            </a:pPr>
            <a:r>
              <a:rPr lang="en-US" sz="1800" b="0" baseline="30000" dirty="0">
                <a:solidFill>
                  <a:srgbClr val="C00000"/>
                </a:solidFill>
              </a:rPr>
              <a:t>2</a:t>
            </a:r>
            <a:r>
              <a:rPr lang="en-US" sz="1800" b="0" dirty="0">
                <a:solidFill>
                  <a:srgbClr val="C00000"/>
                </a:solidFill>
              </a:rPr>
              <a:t>H + n → </a:t>
            </a:r>
            <a:r>
              <a:rPr lang="en-US" sz="1800" b="0" baseline="30000" dirty="0">
                <a:solidFill>
                  <a:srgbClr val="C00000"/>
                </a:solidFill>
              </a:rPr>
              <a:t>3</a:t>
            </a:r>
            <a:r>
              <a:rPr lang="en-US" sz="1800" b="0" dirty="0">
                <a:solidFill>
                  <a:srgbClr val="C00000"/>
                </a:solidFill>
              </a:rPr>
              <a:t>H</a:t>
            </a:r>
          </a:p>
          <a:p>
            <a:pPr lvl="1">
              <a:lnSpc>
                <a:spcPct val="80000"/>
              </a:lnSpc>
            </a:pPr>
            <a:r>
              <a:rPr lang="en-US" sz="1800" b="0" baseline="30000" dirty="0">
                <a:solidFill>
                  <a:srgbClr val="C00000"/>
                </a:solidFill>
              </a:rPr>
              <a:t>3</a:t>
            </a:r>
            <a:r>
              <a:rPr lang="en-US" sz="1800" b="0" dirty="0">
                <a:solidFill>
                  <a:srgbClr val="C00000"/>
                </a:solidFill>
              </a:rPr>
              <a:t>H + </a:t>
            </a:r>
            <a:r>
              <a:rPr lang="en-US" sz="1800" b="0" baseline="30000" dirty="0">
                <a:solidFill>
                  <a:srgbClr val="C00000"/>
                </a:solidFill>
              </a:rPr>
              <a:t>1</a:t>
            </a:r>
            <a:r>
              <a:rPr lang="en-US" sz="1800" b="0" dirty="0">
                <a:solidFill>
                  <a:srgbClr val="C00000"/>
                </a:solidFill>
              </a:rPr>
              <a:t>H → </a:t>
            </a:r>
            <a:r>
              <a:rPr lang="en-US" sz="1800" b="0" baseline="30000" dirty="0">
                <a:solidFill>
                  <a:srgbClr val="C00000"/>
                </a:solidFill>
              </a:rPr>
              <a:t>4</a:t>
            </a:r>
            <a:r>
              <a:rPr lang="en-US" sz="1800" b="0" dirty="0">
                <a:solidFill>
                  <a:srgbClr val="C00000"/>
                </a:solidFill>
              </a:rPr>
              <a:t>He + </a:t>
            </a:r>
            <a:r>
              <a:rPr lang="en-US" sz="1800" b="0" dirty="0">
                <a:solidFill>
                  <a:srgbClr val="C00000"/>
                </a:solidFill>
                <a:latin typeface="Symbol" pitchFamily="18" charset="2"/>
              </a:rPr>
              <a:t>g</a:t>
            </a:r>
            <a:endParaRPr lang="en-US" sz="1800" b="0" dirty="0">
              <a:solidFill>
                <a:srgbClr val="C00000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sz="1800" b="0" baseline="30000" dirty="0">
                <a:solidFill>
                  <a:srgbClr val="C00000"/>
                </a:solidFill>
              </a:rPr>
              <a:t>3</a:t>
            </a:r>
            <a:r>
              <a:rPr lang="en-US" sz="1800" b="0" dirty="0">
                <a:solidFill>
                  <a:srgbClr val="C00000"/>
                </a:solidFill>
              </a:rPr>
              <a:t>He + n → </a:t>
            </a:r>
            <a:r>
              <a:rPr lang="en-US" sz="1800" b="0" baseline="30000" dirty="0">
                <a:solidFill>
                  <a:srgbClr val="C00000"/>
                </a:solidFill>
              </a:rPr>
              <a:t>4</a:t>
            </a:r>
            <a:r>
              <a:rPr lang="en-US" sz="1800" b="0" dirty="0">
                <a:solidFill>
                  <a:srgbClr val="C00000"/>
                </a:solidFill>
              </a:rPr>
              <a:t>He + </a:t>
            </a:r>
            <a:r>
              <a:rPr lang="en-US" sz="1800" b="0" dirty="0">
                <a:solidFill>
                  <a:srgbClr val="C00000"/>
                </a:solidFill>
                <a:latin typeface="Symbol" pitchFamily="18" charset="2"/>
              </a:rPr>
              <a:t>g</a:t>
            </a:r>
            <a:r>
              <a:rPr lang="en-US" sz="1800" b="0" dirty="0">
                <a:solidFill>
                  <a:srgbClr val="C00000"/>
                </a:solidFill>
              </a:rPr>
              <a:t> </a:t>
            </a:r>
          </a:p>
          <a:p>
            <a:pPr lvl="1">
              <a:lnSpc>
                <a:spcPct val="80000"/>
              </a:lnSpc>
            </a:pPr>
            <a:r>
              <a:rPr lang="en-US" sz="1800" b="0" baseline="30000" dirty="0">
                <a:solidFill>
                  <a:srgbClr val="C00000"/>
                </a:solidFill>
              </a:rPr>
              <a:t>3</a:t>
            </a:r>
            <a:r>
              <a:rPr lang="en-US" sz="1800" b="0" dirty="0">
                <a:solidFill>
                  <a:srgbClr val="C00000"/>
                </a:solidFill>
              </a:rPr>
              <a:t>H + </a:t>
            </a:r>
            <a:r>
              <a:rPr lang="en-US" sz="1800" b="0" baseline="30000" dirty="0">
                <a:solidFill>
                  <a:srgbClr val="C00000"/>
                </a:solidFill>
              </a:rPr>
              <a:t>2</a:t>
            </a:r>
            <a:r>
              <a:rPr lang="en-US" sz="1800" b="0" dirty="0">
                <a:solidFill>
                  <a:srgbClr val="C00000"/>
                </a:solidFill>
              </a:rPr>
              <a:t>H → </a:t>
            </a:r>
            <a:r>
              <a:rPr lang="en-US" sz="1800" b="0" baseline="30000" dirty="0">
                <a:solidFill>
                  <a:srgbClr val="C00000"/>
                </a:solidFill>
              </a:rPr>
              <a:t>4</a:t>
            </a:r>
            <a:r>
              <a:rPr lang="en-US" sz="1800" b="0" dirty="0">
                <a:solidFill>
                  <a:srgbClr val="C00000"/>
                </a:solidFill>
              </a:rPr>
              <a:t>He + n</a:t>
            </a:r>
          </a:p>
          <a:p>
            <a:pPr lvl="1">
              <a:lnSpc>
                <a:spcPct val="80000"/>
              </a:lnSpc>
            </a:pPr>
            <a:r>
              <a:rPr lang="en-US" sz="1800" b="0" baseline="30000" dirty="0">
                <a:solidFill>
                  <a:srgbClr val="C00000"/>
                </a:solidFill>
              </a:rPr>
              <a:t>2</a:t>
            </a:r>
            <a:r>
              <a:rPr lang="en-US" sz="1800" b="0" dirty="0">
                <a:solidFill>
                  <a:srgbClr val="C00000"/>
                </a:solidFill>
              </a:rPr>
              <a:t>H + </a:t>
            </a:r>
            <a:r>
              <a:rPr lang="en-US" sz="1800" b="0" baseline="30000" dirty="0">
                <a:solidFill>
                  <a:srgbClr val="C00000"/>
                </a:solidFill>
              </a:rPr>
              <a:t>2</a:t>
            </a:r>
            <a:r>
              <a:rPr lang="en-US" sz="1800" b="0" dirty="0">
                <a:solidFill>
                  <a:srgbClr val="C00000"/>
                </a:solidFill>
              </a:rPr>
              <a:t>H → </a:t>
            </a:r>
            <a:r>
              <a:rPr lang="en-US" sz="1800" b="0" baseline="30000" dirty="0">
                <a:solidFill>
                  <a:srgbClr val="C00000"/>
                </a:solidFill>
              </a:rPr>
              <a:t>4</a:t>
            </a:r>
            <a:r>
              <a:rPr lang="en-US" sz="1800" b="0" dirty="0">
                <a:solidFill>
                  <a:srgbClr val="C00000"/>
                </a:solidFill>
              </a:rPr>
              <a:t>He + </a:t>
            </a:r>
            <a:r>
              <a:rPr lang="en-US" sz="1800" b="0" dirty="0">
                <a:solidFill>
                  <a:srgbClr val="C00000"/>
                </a:solidFill>
                <a:latin typeface="Symbol" pitchFamily="18" charset="2"/>
              </a:rPr>
              <a:t>g</a:t>
            </a:r>
            <a:r>
              <a:rPr lang="en-US" sz="1800" b="0" dirty="0">
                <a:solidFill>
                  <a:srgbClr val="C00000"/>
                </a:solidFill>
              </a:rPr>
              <a:t> </a:t>
            </a:r>
          </a:p>
          <a:p>
            <a:pPr lvl="1">
              <a:lnSpc>
                <a:spcPct val="80000"/>
              </a:lnSpc>
            </a:pPr>
            <a:r>
              <a:rPr lang="en-US" sz="1800" b="0" baseline="30000" dirty="0">
                <a:solidFill>
                  <a:srgbClr val="C00000"/>
                </a:solidFill>
              </a:rPr>
              <a:t>4</a:t>
            </a:r>
            <a:r>
              <a:rPr lang="en-US" sz="1800" b="0" dirty="0">
                <a:solidFill>
                  <a:srgbClr val="C00000"/>
                </a:solidFill>
              </a:rPr>
              <a:t>He + </a:t>
            </a:r>
            <a:r>
              <a:rPr lang="en-US" sz="1800" b="0" baseline="30000" dirty="0">
                <a:solidFill>
                  <a:srgbClr val="C00000"/>
                </a:solidFill>
              </a:rPr>
              <a:t>3</a:t>
            </a:r>
            <a:r>
              <a:rPr lang="en-US" sz="1800" b="0" dirty="0">
                <a:solidFill>
                  <a:srgbClr val="C00000"/>
                </a:solidFill>
              </a:rPr>
              <a:t>H → </a:t>
            </a:r>
            <a:r>
              <a:rPr lang="en-US" sz="1800" baseline="30000" dirty="0">
                <a:solidFill>
                  <a:srgbClr val="00B0F0"/>
                </a:solidFill>
              </a:rPr>
              <a:t>7</a:t>
            </a:r>
            <a:r>
              <a:rPr lang="en-US" sz="1800" dirty="0">
                <a:solidFill>
                  <a:srgbClr val="00B0F0"/>
                </a:solidFill>
              </a:rPr>
              <a:t>Li</a:t>
            </a:r>
            <a:r>
              <a:rPr lang="en-US" sz="1800" b="0" dirty="0">
                <a:solidFill>
                  <a:srgbClr val="C00000"/>
                </a:solidFill>
              </a:rPr>
              <a:t> +  </a:t>
            </a:r>
            <a:r>
              <a:rPr lang="en-US" sz="1800" b="0" dirty="0">
                <a:solidFill>
                  <a:srgbClr val="C00000"/>
                </a:solidFill>
                <a:latin typeface="Symbol" pitchFamily="18" charset="2"/>
              </a:rPr>
              <a:t>g</a:t>
            </a:r>
            <a:endParaRPr lang="en-US" sz="1800" b="0" dirty="0">
              <a:solidFill>
                <a:srgbClr val="C00000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sz="1800" b="0" baseline="30000" smtClean="0">
                <a:solidFill>
                  <a:srgbClr val="C00000"/>
                </a:solidFill>
              </a:rPr>
              <a:t>3</a:t>
            </a:r>
            <a:r>
              <a:rPr lang="en-US" sz="1800" b="0" i="1" smtClean="0">
                <a:solidFill>
                  <a:srgbClr val="C00000"/>
                </a:solidFill>
              </a:rPr>
              <a:t>He+</a:t>
            </a:r>
            <a:r>
              <a:rPr lang="en-US" sz="1800" b="0" baseline="30000" dirty="0">
                <a:solidFill>
                  <a:srgbClr val="C00000"/>
                </a:solidFill>
              </a:rPr>
              <a:t>4</a:t>
            </a:r>
            <a:r>
              <a:rPr lang="en-US" sz="1800" b="0" i="1" smtClean="0">
                <a:solidFill>
                  <a:srgbClr val="C00000"/>
                </a:solidFill>
              </a:rPr>
              <a:t>He </a:t>
            </a:r>
            <a:r>
              <a:rPr lang="en-US" sz="1800" b="0" dirty="0">
                <a:solidFill>
                  <a:srgbClr val="C00000"/>
                </a:solidFill>
              </a:rPr>
              <a:t>→ </a:t>
            </a:r>
            <a:r>
              <a:rPr lang="en-US" sz="1800" baseline="30000" dirty="0">
                <a:solidFill>
                  <a:srgbClr val="0070C0"/>
                </a:solidFill>
              </a:rPr>
              <a:t>7</a:t>
            </a:r>
            <a:r>
              <a:rPr lang="en-US" sz="1800" i="1" dirty="0">
                <a:solidFill>
                  <a:srgbClr val="0070C0"/>
                </a:solidFill>
              </a:rPr>
              <a:t>Be</a:t>
            </a:r>
            <a:r>
              <a:rPr lang="en-US" sz="1800" b="0" i="1" dirty="0">
                <a:solidFill>
                  <a:srgbClr val="C00000"/>
                </a:solidFill>
              </a:rPr>
              <a:t> </a:t>
            </a:r>
            <a:r>
              <a:rPr lang="en-US" sz="1800" b="0" dirty="0" smtClean="0">
                <a:solidFill>
                  <a:srgbClr val="C00000"/>
                </a:solidFill>
              </a:rPr>
              <a:t>+ </a:t>
            </a:r>
            <a:r>
              <a:rPr lang="en-US" sz="1800" b="0" dirty="0" smtClean="0">
                <a:solidFill>
                  <a:srgbClr val="C00000"/>
                </a:solidFill>
                <a:latin typeface="Symbol" pitchFamily="18" charset="2"/>
              </a:rPr>
              <a:t>g</a:t>
            </a:r>
            <a:endParaRPr lang="en-US" sz="1800" b="0" dirty="0">
              <a:solidFill>
                <a:srgbClr val="C00000"/>
              </a:solidFill>
              <a:latin typeface="Symbol" pitchFamily="18" charset="2"/>
            </a:endParaRPr>
          </a:p>
          <a:p>
            <a:pPr lvl="2">
              <a:lnSpc>
                <a:spcPct val="80000"/>
              </a:lnSpc>
            </a:pPr>
            <a:r>
              <a:rPr lang="en-US" sz="1800" baseline="30000" dirty="0"/>
              <a:t>7</a:t>
            </a:r>
            <a:r>
              <a:rPr lang="en-US" sz="1800" dirty="0"/>
              <a:t>Be short lived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/>
              <a:t>Initial </a:t>
            </a:r>
            <a:r>
              <a:rPr lang="en-US" sz="1800" dirty="0"/>
              <a:t>n</a:t>
            </a:r>
            <a:r>
              <a:rPr lang="en-US" sz="1800" dirty="0" smtClean="0"/>
              <a:t>ucleosynthesis </a:t>
            </a:r>
            <a:r>
              <a:rPr lang="en-US" sz="1800" dirty="0"/>
              <a:t>lasted 30 </a:t>
            </a:r>
            <a:r>
              <a:rPr lang="en-US" sz="1800" dirty="0" smtClean="0"/>
              <a:t>minutes</a:t>
            </a:r>
          </a:p>
          <a:p>
            <a:pPr lvl="3">
              <a:lnSpc>
                <a:spcPct val="80000"/>
              </a:lnSpc>
            </a:pPr>
            <a:r>
              <a:rPr lang="en-US" sz="1800" dirty="0" smtClean="0"/>
              <a:t>Consider neutron reaction and free neutron half life</a:t>
            </a:r>
          </a:p>
          <a:p>
            <a:pPr>
              <a:lnSpc>
                <a:spcPct val="80000"/>
              </a:lnSpc>
            </a:pPr>
            <a:r>
              <a:rPr lang="en-US" sz="1800" dirty="0" smtClean="0"/>
              <a:t>Further </a:t>
            </a:r>
            <a:r>
              <a:rPr lang="en-US" sz="1800" dirty="0"/>
              <a:t>nucleosynthesis in stars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No EC process in stars</a:t>
            </a:r>
          </a:p>
          <a:p>
            <a:pPr lvl="2">
              <a:lnSpc>
                <a:spcPct val="80000"/>
              </a:lnSpc>
            </a:pPr>
            <a:endParaRPr lang="en-US" sz="18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22"/>
    </mc:Choice>
    <mc:Fallback xmlns="">
      <p:transition spd="slow" advTm="66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589" x="3074988" y="1193800"/>
          <p14:tracePt t="12597" x="3063875" y="1189038"/>
          <p14:tracePt t="12637" x="3057525" y="1189038"/>
          <p14:tracePt t="12645" x="3051175" y="1189038"/>
          <p14:tracePt t="12658" x="3040063" y="1189038"/>
          <p14:tracePt t="12661" x="3006725" y="1189038"/>
          <p14:tracePt t="12677" x="2971800" y="1193800"/>
          <p14:tracePt t="12693" x="2932113" y="1200150"/>
          <p14:tracePt t="12709" x="2817813" y="1217613"/>
          <p14:tracePt t="12725" x="2697163" y="1222375"/>
          <p14:tracePt t="12742" x="2560638" y="1222375"/>
          <p14:tracePt t="12759" x="2457450" y="1222375"/>
          <p14:tracePt t="12775" x="2371725" y="1235075"/>
          <p14:tracePt t="12792" x="2314575" y="1235075"/>
          <p14:tracePt t="12808" x="2274888" y="1239838"/>
          <p14:tracePt t="12825" x="2211388" y="1246188"/>
          <p14:tracePt t="12842" x="2143125" y="1246188"/>
          <p14:tracePt t="12859" x="2079625" y="1250950"/>
          <p14:tracePt t="12875" x="2035175" y="1257300"/>
          <p14:tracePt t="12892" x="2000250" y="1263650"/>
          <p14:tracePt t="12908" x="1931988" y="1268413"/>
          <p14:tracePt t="12925" x="1879600" y="1268413"/>
          <p14:tracePt t="12942" x="1822450" y="1268413"/>
          <p14:tracePt t="12959" x="1760538" y="1263650"/>
          <p14:tracePt t="12975" x="1679575" y="1263650"/>
          <p14:tracePt t="12992" x="1606550" y="1250950"/>
          <p14:tracePt t="13008" x="1536700" y="1250950"/>
          <p14:tracePt t="13025" x="1457325" y="1246188"/>
          <p14:tracePt t="13042" x="1377950" y="1246188"/>
          <p14:tracePt t="13059" x="1296988" y="1239838"/>
          <p14:tracePt t="13075" x="1200150" y="1239838"/>
          <p14:tracePt t="13092" x="1096963" y="1239838"/>
          <p14:tracePt t="13108" x="989013" y="1250950"/>
          <p14:tracePt t="13125" x="949325" y="1250950"/>
          <p14:tracePt t="13142" x="936625" y="1257300"/>
          <p14:tracePt t="13158" x="925513" y="1263650"/>
          <p14:tracePt t="13213" x="908050" y="1268413"/>
          <p14:tracePt t="13221" x="885825" y="1279525"/>
          <p14:tracePt t="13229" x="863600" y="1292225"/>
          <p14:tracePt t="13237" x="822325" y="1308100"/>
          <p14:tracePt t="13258" x="760413" y="1336675"/>
          <p14:tracePt t="13259" x="714375" y="1360488"/>
          <p14:tracePt t="13275" x="696913" y="1382713"/>
          <p14:tracePt t="13292" x="685800" y="1393825"/>
          <p14:tracePt t="13308" x="685800" y="1411288"/>
          <p14:tracePt t="13325" x="679450" y="1428750"/>
          <p14:tracePt t="13342" x="679450" y="1457325"/>
          <p14:tracePt t="13359" x="679450" y="1492250"/>
          <p14:tracePt t="13375" x="696913" y="1536700"/>
          <p14:tracePt t="13392" x="731838" y="1600200"/>
          <p14:tracePt t="13408" x="765175" y="1651000"/>
          <p14:tracePt t="13425" x="806450" y="1697038"/>
          <p14:tracePt t="13442" x="850900" y="1743075"/>
          <p14:tracePt t="13459" x="892175" y="1782763"/>
          <p14:tracePt t="13475" x="942975" y="1811338"/>
          <p14:tracePt t="13492" x="1000125" y="1835150"/>
          <p14:tracePt t="13508" x="1108075" y="1874838"/>
          <p14:tracePt t="13525" x="1189038" y="1897063"/>
          <p14:tracePt t="13542" x="1274763" y="1920875"/>
          <p14:tracePt t="13558" x="1365250" y="1925638"/>
          <p14:tracePt t="13575" x="1446213" y="1936750"/>
          <p14:tracePt t="13592" x="1543050" y="1949450"/>
          <p14:tracePt t="13608" x="1646238" y="1954213"/>
          <p14:tracePt t="13625" x="1754188" y="1960563"/>
          <p14:tracePt t="13642" x="1874838" y="1965325"/>
          <p14:tracePt t="13658" x="2017713" y="1978025"/>
          <p14:tracePt t="13675" x="2178050" y="1978025"/>
          <p14:tracePt t="13692" x="2320925" y="1971675"/>
          <p14:tracePt t="13708" x="2582863" y="1971675"/>
          <p14:tracePt t="13725" x="2749550" y="1971675"/>
          <p14:tracePt t="13742" x="2932113" y="1971675"/>
          <p14:tracePt t="13758" x="3136900" y="1960563"/>
          <p14:tracePt t="13775" x="3349625" y="1943100"/>
          <p14:tracePt t="13792" x="3554413" y="1925638"/>
          <p14:tracePt t="13808" x="3760788" y="1908175"/>
          <p14:tracePt t="13825" x="3954463" y="1903413"/>
          <p14:tracePt t="13842" x="4137025" y="1885950"/>
          <p14:tracePt t="13858" x="4314825" y="1874838"/>
          <p14:tracePt t="13875" x="4468813" y="1868488"/>
          <p14:tracePt t="13892" x="4572000" y="1863725"/>
          <p14:tracePt t="13908" x="4668838" y="1857375"/>
          <p14:tracePt t="13925" x="4725988" y="1828800"/>
          <p14:tracePt t="13942" x="4760913" y="1811338"/>
          <p14:tracePt t="13958" x="4772025" y="1800225"/>
          <p14:tracePt t="13975" x="4783138" y="1800225"/>
          <p14:tracePt t="13992" x="4789488" y="1782763"/>
          <p14:tracePt t="14009" x="4789488" y="1771650"/>
          <p14:tracePt t="14025" x="4789488" y="1760538"/>
          <p14:tracePt t="14042" x="4789488" y="1754188"/>
          <p14:tracePt t="14058" x="4789488" y="1743075"/>
          <p14:tracePt t="14075" x="4789488" y="1725613"/>
          <p14:tracePt t="14092" x="4783138" y="1697038"/>
          <p14:tracePt t="14108" x="4743450" y="1639888"/>
          <p14:tracePt t="14125" x="4703763" y="1593850"/>
          <p14:tracePt t="14142" x="4640263" y="1560513"/>
          <p14:tracePt t="14158" x="4589463" y="1525588"/>
          <p14:tracePt t="14175" x="4543425" y="1503363"/>
          <p14:tracePt t="14192" x="4475163" y="1468438"/>
          <p14:tracePt t="14209" x="4394200" y="1439863"/>
          <p14:tracePt t="14225" x="4297363" y="1411288"/>
          <p14:tracePt t="14242" x="4206875" y="1382713"/>
          <p14:tracePt t="14258" x="4103688" y="1354138"/>
          <p14:tracePt t="14275" x="3989388" y="1331913"/>
          <p14:tracePt t="14292" x="3863975" y="1303338"/>
          <p14:tracePt t="14309" x="3657600" y="1257300"/>
          <p14:tracePt t="14325" x="3532188" y="1239838"/>
          <p14:tracePt t="14342" x="3422650" y="1222375"/>
          <p14:tracePt t="14359" x="3303588" y="1211263"/>
          <p14:tracePt t="14376" x="3154363" y="1189038"/>
          <p14:tracePt t="14392" x="2994025" y="1160463"/>
          <p14:tracePt t="14409" x="2846388" y="1149350"/>
          <p14:tracePt t="14425" x="2732088" y="1136650"/>
          <p14:tracePt t="14442" x="2628900" y="1131888"/>
          <p14:tracePt t="14458" x="2536825" y="1125538"/>
          <p14:tracePt t="14475" x="2463800" y="1125538"/>
          <p14:tracePt t="14492" x="2389188" y="1125538"/>
          <p14:tracePt t="14508" x="2297113" y="1131888"/>
          <p14:tracePt t="14525" x="2228850" y="1131888"/>
          <p14:tracePt t="14542" x="2165350" y="1136650"/>
          <p14:tracePt t="14558" x="2103438" y="1143000"/>
          <p14:tracePt t="14575" x="2051050" y="1160463"/>
          <p14:tracePt t="14592" x="2006600" y="1165225"/>
          <p14:tracePt t="14608" x="1949450" y="1177925"/>
          <p14:tracePt t="14625" x="1903413" y="1189038"/>
          <p14:tracePt t="14642" x="1851025" y="1206500"/>
          <p14:tracePt t="14658" x="1793875" y="1217613"/>
          <p14:tracePt t="14675" x="1749425" y="1235075"/>
          <p14:tracePt t="14692" x="1703388" y="1246188"/>
          <p14:tracePt t="14708" x="1639888" y="1274763"/>
          <p14:tracePt t="14725" x="1593850" y="1285875"/>
          <p14:tracePt t="14742" x="1549400" y="1296988"/>
          <p14:tracePt t="14758" x="1520825" y="1308100"/>
          <p14:tracePt t="14775" x="1492250" y="1320800"/>
          <p14:tracePt t="14792" x="1463675" y="1331913"/>
          <p14:tracePt t="14808" x="1439863" y="1336675"/>
          <p14:tracePt t="14825" x="1411288" y="1349375"/>
          <p14:tracePt t="14842" x="1389063" y="1360488"/>
          <p14:tracePt t="14858" x="1365250" y="1365250"/>
          <p14:tracePt t="14875" x="1354138" y="1371600"/>
          <p14:tracePt t="14892" x="1343025" y="1377950"/>
          <p14:tracePt t="14908" x="1320800" y="1389063"/>
          <p14:tracePt t="14925" x="1308100" y="1393825"/>
          <p14:tracePt t="14942" x="1296988" y="1406525"/>
          <p14:tracePt t="14958" x="1274763" y="1417638"/>
          <p14:tracePt t="14975" x="1257300" y="1422400"/>
          <p14:tracePt t="14992" x="1235075" y="1428750"/>
          <p14:tracePt t="15009" x="1206500" y="1446213"/>
          <p14:tracePt t="15025" x="1165225" y="1450975"/>
          <p14:tracePt t="15042" x="1120775" y="1463675"/>
          <p14:tracePt t="15058" x="1079500" y="1468438"/>
          <p14:tracePt t="15075" x="1057275" y="1474788"/>
          <p14:tracePt t="15092" x="1035050" y="1474788"/>
          <p14:tracePt t="15108" x="1017588" y="1474788"/>
          <p14:tracePt t="15157" x="1011238" y="1474788"/>
          <p14:tracePt t="15173" x="1006475" y="1474788"/>
          <p14:tracePt t="15184" x="1000125" y="1474788"/>
          <p14:tracePt t="15201" x="1000125" y="1479550"/>
          <p14:tracePt t="15213" x="993775" y="1479550"/>
          <p14:tracePt t="15213" x="989013" y="1479550"/>
          <p14:tracePt t="15261" x="982663" y="1485900"/>
          <p14:tracePt t="15349" x="982663" y="1503363"/>
          <p14:tracePt t="15357" x="993775" y="1514475"/>
          <p14:tracePt t="15361" x="1006475" y="1531938"/>
          <p14:tracePt t="15375" x="1022350" y="1549400"/>
          <p14:tracePt t="15375" x="1074738" y="1582738"/>
          <p14:tracePt t="15392" x="1149350" y="1628775"/>
          <p14:tracePt t="15408" x="1246188" y="1668463"/>
          <p14:tracePt t="15425" x="1331913" y="1697038"/>
          <p14:tracePt t="15442" x="1422400" y="1720850"/>
          <p14:tracePt t="15458" x="1531938" y="1736725"/>
          <p14:tracePt t="15475" x="1651000" y="1743075"/>
          <p14:tracePt t="15492" x="1778000" y="1760538"/>
          <p14:tracePt t="15508" x="2006600" y="1782763"/>
          <p14:tracePt t="15525" x="2200275" y="1800225"/>
          <p14:tracePt t="15542" x="2382838" y="1806575"/>
          <p14:tracePt t="15558" x="2549525" y="1811338"/>
          <p14:tracePt t="15575" x="2686050" y="1811338"/>
          <p14:tracePt t="15592" x="2817813" y="1806575"/>
          <p14:tracePt t="15608" x="2925763" y="1789113"/>
          <p14:tracePt t="15625" x="3028950" y="1765300"/>
          <p14:tracePt t="15642" x="3121025" y="1754188"/>
          <p14:tracePt t="15658" x="3211513" y="1736725"/>
          <p14:tracePt t="15675" x="3303588" y="1731963"/>
          <p14:tracePt t="15692" x="3382963" y="1720850"/>
          <p14:tracePt t="15708" x="3475038" y="1708150"/>
          <p14:tracePt t="15725" x="3521075" y="1697038"/>
          <p14:tracePt t="15742" x="3560763" y="1697038"/>
          <p14:tracePt t="15758" x="3600450" y="1692275"/>
          <p14:tracePt t="15775" x="3640138" y="1692275"/>
          <p14:tracePt t="15792" x="3686175" y="1685925"/>
          <p14:tracePt t="15808" x="3732213" y="1685925"/>
          <p14:tracePt t="15825" x="3771900" y="1679575"/>
          <p14:tracePt t="15841" x="3835400" y="1674813"/>
          <p14:tracePt t="15858" x="3903663" y="1674813"/>
          <p14:tracePt t="15875" x="3983038" y="1674813"/>
          <p14:tracePt t="15892" x="4046538" y="1674813"/>
          <p14:tracePt t="15908" x="4114800" y="1663700"/>
          <p14:tracePt t="15925" x="4132263" y="1663700"/>
          <p14:tracePt t="15942" x="4143375" y="1657350"/>
          <p14:tracePt t="15958" x="4160838" y="1657350"/>
          <p14:tracePt t="15975" x="4171950" y="1651000"/>
          <p14:tracePt t="15992" x="4178300" y="1651000"/>
          <p14:tracePt t="16008" x="4183063" y="1646238"/>
          <p14:tracePt t="16025" x="4189413" y="1646238"/>
          <p14:tracePt t="16041" x="4194175" y="1639888"/>
          <p14:tracePt t="16189" x="4206875" y="1639888"/>
          <p14:tracePt t="16205" x="4211638" y="1635125"/>
          <p14:tracePt t="16218" x="4217988" y="1635125"/>
          <p14:tracePt t="16219" x="4222750" y="1628775"/>
          <p14:tracePt t="16225" x="4229100" y="1628775"/>
          <p14:tracePt t="16242" x="4240213" y="1622425"/>
          <p14:tracePt t="16258" x="4246563" y="1622425"/>
          <p14:tracePt t="16388" x="0" y="0"/>
        </p14:tracePtLst>
        <p14:tracePtLst>
          <p14:tracePt t="17831" x="2692400" y="1817688"/>
          <p14:tracePt t="18077" x="2679700" y="1817688"/>
          <p14:tracePt t="18085" x="2651125" y="1817688"/>
          <p14:tracePt t="18093" x="2554288" y="1817688"/>
          <p14:tracePt t="18109" x="2457450" y="1811338"/>
          <p14:tracePt t="18125" x="2349500" y="1811338"/>
          <p14:tracePt t="18141" x="2239963" y="1806575"/>
          <p14:tracePt t="18157" x="2178050" y="1806575"/>
          <p14:tracePt t="18165" x="2108200" y="1800225"/>
          <p14:tracePt t="18175" x="2063750" y="1800225"/>
          <p14:tracePt t="18192" x="2028825" y="1793875"/>
          <p14:tracePt t="18208" x="2006600" y="1793875"/>
          <p14:tracePt t="18225" x="1989138" y="1793875"/>
          <p14:tracePt t="18241" x="1965325" y="1793875"/>
          <p14:tracePt t="18258" x="1943100" y="1793875"/>
          <p14:tracePt t="18275" x="1903413" y="1800225"/>
          <p14:tracePt t="18291" x="1846263" y="1806575"/>
          <p14:tracePt t="18308" x="1749425" y="1817688"/>
          <p14:tracePt t="18325" x="1703388" y="1822450"/>
          <p14:tracePt t="18342" x="1674813" y="1828800"/>
          <p14:tracePt t="18358" x="1646238" y="1835150"/>
          <p14:tracePt t="18375" x="1628775" y="1839913"/>
          <p14:tracePt t="18392" x="1600200" y="1846263"/>
          <p14:tracePt t="18408" x="1582738" y="1851025"/>
          <p14:tracePt t="18425" x="1560513" y="1863725"/>
          <p14:tracePt t="18442" x="1549400" y="1868488"/>
          <p14:tracePt t="18458" x="1536700" y="1874838"/>
          <p14:tracePt t="18475" x="1520825" y="1879600"/>
          <p14:tracePt t="18492" x="1508125" y="1892300"/>
          <p14:tracePt t="18508" x="1479550" y="1914525"/>
          <p14:tracePt t="18525" x="1450975" y="1943100"/>
          <p14:tracePt t="18541" x="1428750" y="1971675"/>
          <p14:tracePt t="18558" x="1411288" y="2011363"/>
          <p14:tracePt t="18575" x="1393825" y="2063750"/>
          <p14:tracePt t="18592" x="1371600" y="2120900"/>
          <p14:tracePt t="18608" x="1360488" y="2171700"/>
          <p14:tracePt t="18625" x="1336675" y="2235200"/>
          <p14:tracePt t="18641" x="1325563" y="2279650"/>
          <p14:tracePt t="18658" x="1325563" y="2314575"/>
          <p14:tracePt t="18675" x="1325563" y="2349500"/>
          <p14:tracePt t="18692" x="1320800" y="2389188"/>
          <p14:tracePt t="18708" x="1320800" y="2439988"/>
          <p14:tracePt t="18725" x="1325563" y="2486025"/>
          <p14:tracePt t="18741" x="1343025" y="2532063"/>
          <p14:tracePt t="18758" x="1360488" y="2578100"/>
          <p14:tracePt t="18775" x="1377950" y="2617788"/>
          <p14:tracePt t="18792" x="1389063" y="2646363"/>
          <p14:tracePt t="18808" x="1393825" y="2668588"/>
          <p14:tracePt t="18825" x="1400175" y="2697163"/>
          <p14:tracePt t="18841" x="1406525" y="2725738"/>
          <p14:tracePt t="18858" x="1417638" y="2760663"/>
          <p14:tracePt t="18875" x="1435100" y="2794000"/>
          <p14:tracePt t="18892" x="1435100" y="2817813"/>
          <p14:tracePt t="18908" x="1446213" y="2846388"/>
          <p14:tracePt t="18925" x="1457325" y="2863850"/>
          <p14:tracePt t="18941" x="1468438" y="2879725"/>
          <p14:tracePt t="18958" x="1468438" y="2897188"/>
          <p14:tracePt t="18975" x="1479550" y="2925763"/>
          <p14:tracePt t="18992" x="1479550" y="2949575"/>
          <p14:tracePt t="19008" x="1479550" y="2989263"/>
          <p14:tracePt t="19025" x="1468438" y="3040063"/>
          <p14:tracePt t="19041" x="1463675" y="3103563"/>
          <p14:tracePt t="19058" x="1463675" y="3149600"/>
          <p14:tracePt t="19075" x="1463675" y="3189288"/>
          <p14:tracePt t="19092" x="1463675" y="3217863"/>
          <p14:tracePt t="19108" x="1463675" y="3263900"/>
          <p14:tracePt t="19125" x="1463675" y="3303588"/>
          <p14:tracePt t="19141" x="1463675" y="3336925"/>
          <p14:tracePt t="19158" x="1468438" y="3382963"/>
          <p14:tracePt t="19175" x="1474788" y="3422650"/>
          <p14:tracePt t="19192" x="1474788" y="3451225"/>
          <p14:tracePt t="19208" x="1474788" y="3486150"/>
          <p14:tracePt t="19225" x="1474788" y="3521075"/>
          <p14:tracePt t="19241" x="1485900" y="3565525"/>
          <p14:tracePt t="19258" x="1492250" y="3617913"/>
          <p14:tracePt t="19275" x="1497013" y="3651250"/>
          <p14:tracePt t="19292" x="1503363" y="3675063"/>
          <p14:tracePt t="19308" x="1503363" y="3708400"/>
          <p14:tracePt t="19325" x="1508125" y="3743325"/>
          <p14:tracePt t="19341" x="1514475" y="3778250"/>
          <p14:tracePt t="19358" x="1531938" y="3829050"/>
          <p14:tracePt t="19375" x="1549400" y="3875088"/>
          <p14:tracePt t="19391" x="1560513" y="3908425"/>
          <p14:tracePt t="19408" x="1571625" y="3937000"/>
          <p14:tracePt t="19425" x="1577975" y="3965575"/>
          <p14:tracePt t="19442" x="1577975" y="3994150"/>
          <p14:tracePt t="19459" x="1582738" y="4046538"/>
          <p14:tracePt t="19475" x="1589088" y="4121150"/>
          <p14:tracePt t="19492" x="1606550" y="4194175"/>
          <p14:tracePt t="19508" x="1628775" y="4292600"/>
          <p14:tracePt t="19525" x="1651000" y="4343400"/>
          <p14:tracePt t="19541" x="1657350" y="4389438"/>
          <p14:tracePt t="19558" x="1663700" y="4435475"/>
          <p14:tracePt t="19575" x="1674813" y="4479925"/>
          <p14:tracePt t="19591" x="1685925" y="4525963"/>
          <p14:tracePt t="19608" x="1697038" y="4565650"/>
          <p14:tracePt t="19625" x="1708150" y="4589463"/>
          <p14:tracePt t="19641" x="1720850" y="4600575"/>
          <p14:tracePt t="19658" x="1725613" y="4618038"/>
          <p14:tracePt t="19675" x="1731963" y="4622800"/>
          <p14:tracePt t="19853" x="1736725" y="4622800"/>
          <p14:tracePt t="19861" x="1760538" y="4622800"/>
          <p14:tracePt t="19869" x="1800225" y="4629150"/>
          <p14:tracePt t="19875" x="1868488" y="4629150"/>
          <p14:tracePt t="19891" x="1982788" y="4640263"/>
          <p14:tracePt t="19909" x="2063750" y="4646613"/>
          <p14:tracePt t="19925" x="2132013" y="4646613"/>
          <p14:tracePt t="19942" x="2193925" y="4646613"/>
          <p14:tracePt t="19958" x="2263775" y="4646613"/>
          <p14:tracePt t="19975" x="2325688" y="4646613"/>
          <p14:tracePt t="19991" x="2393950" y="4640263"/>
          <p14:tracePt t="20008" x="2468563" y="4635500"/>
          <p14:tracePt t="20025" x="2536825" y="4629150"/>
          <p14:tracePt t="20041" x="2611438" y="4618038"/>
          <p14:tracePt t="20058" x="2679700" y="4611688"/>
          <p14:tracePt t="20075" x="2754313" y="4606925"/>
          <p14:tracePt t="20091" x="2817813" y="4594225"/>
          <p14:tracePt t="20108" x="2921000" y="4565650"/>
          <p14:tracePt t="20125" x="2978150" y="4554538"/>
          <p14:tracePt t="20142" x="3028950" y="4549775"/>
          <p14:tracePt t="20158" x="3103563" y="4537075"/>
          <p14:tracePt t="20175" x="3182938" y="4514850"/>
          <p14:tracePt t="20191" x="3268663" y="4492625"/>
          <p14:tracePt t="20208" x="3343275" y="4468813"/>
          <p14:tracePt t="20225" x="3389313" y="4446588"/>
          <p14:tracePt t="20241" x="3429000" y="4429125"/>
          <p14:tracePt t="20258" x="3457575" y="4422775"/>
          <p14:tracePt t="20275" x="3492500" y="4411663"/>
          <p14:tracePt t="20291" x="3521075" y="4400550"/>
          <p14:tracePt t="20308" x="3536950" y="4378325"/>
          <p14:tracePt t="20325" x="3543300" y="4365625"/>
          <p14:tracePt t="20341" x="3549650" y="4354513"/>
          <p14:tracePt t="20358" x="3560763" y="4332288"/>
          <p14:tracePt t="20375" x="3565525" y="4308475"/>
          <p14:tracePt t="20391" x="3578225" y="4286250"/>
          <p14:tracePt t="20408" x="3578225" y="4268788"/>
          <p14:tracePt t="20425" x="3578225" y="4240213"/>
          <p14:tracePt t="20441" x="3578225" y="4189413"/>
          <p14:tracePt t="20458" x="3554413" y="4086225"/>
          <p14:tracePt t="20475" x="3514725" y="3954463"/>
          <p14:tracePt t="20491" x="3475038" y="3829050"/>
          <p14:tracePt t="20508" x="3422650" y="3629025"/>
          <p14:tracePt t="20525" x="3365500" y="3486150"/>
          <p14:tracePt t="20541" x="3297238" y="3354388"/>
          <p14:tracePt t="20558" x="3235325" y="3217863"/>
          <p14:tracePt t="20575" x="3171825" y="3086100"/>
          <p14:tracePt t="20591" x="3114675" y="2943225"/>
          <p14:tracePt t="20608" x="3074988" y="2822575"/>
          <p14:tracePt t="20625" x="3040063" y="2720975"/>
          <p14:tracePt t="20642" x="3011488" y="2640013"/>
          <p14:tracePt t="20658" x="2982913" y="2578100"/>
          <p14:tracePt t="20675" x="2978150" y="2543175"/>
          <p14:tracePt t="20691" x="2960688" y="2514600"/>
          <p14:tracePt t="20708" x="2921000" y="2474913"/>
          <p14:tracePt t="20725" x="2886075" y="2451100"/>
          <p14:tracePt t="20742" x="2846388" y="2422525"/>
          <p14:tracePt t="20758" x="2806700" y="2406650"/>
          <p14:tracePt t="20775" x="2743200" y="2382838"/>
          <p14:tracePt t="20791" x="2686050" y="2354263"/>
          <p14:tracePt t="20808" x="2628900" y="2336800"/>
          <p14:tracePt t="20825" x="2589213" y="2320925"/>
          <p14:tracePt t="20841" x="2554288" y="2303463"/>
          <p14:tracePt t="20858" x="2520950" y="2292350"/>
          <p14:tracePt t="20875" x="2474913" y="2274888"/>
          <p14:tracePt t="20891" x="2393950" y="2239963"/>
          <p14:tracePt t="20908" x="2274888" y="2189163"/>
          <p14:tracePt t="20925" x="2211388" y="2165350"/>
          <p14:tracePt t="20941" x="2154238" y="2136775"/>
          <p14:tracePt t="20958" x="2092325" y="2120900"/>
          <p14:tracePt t="20975" x="2035175" y="2103438"/>
          <p14:tracePt t="20991" x="1978025" y="2079625"/>
          <p14:tracePt t="21008" x="1936750" y="2068513"/>
          <p14:tracePt t="21025" x="1914525" y="2057400"/>
          <p14:tracePt t="21041" x="1879600" y="2051050"/>
          <p14:tracePt t="21058" x="1857375" y="2051050"/>
          <p14:tracePt t="21075" x="1817688" y="2051050"/>
          <p14:tracePt t="21091" x="1765300" y="2046288"/>
          <p14:tracePt t="21108" x="1674813" y="2035175"/>
          <p14:tracePt t="21124" x="1565275" y="2028825"/>
          <p14:tracePt t="21141" x="1531938" y="2028825"/>
          <p14:tracePt t="21157" x="1514475" y="2028825"/>
          <p14:tracePt t="21174" x="1503363" y="2028825"/>
          <p14:tracePt t="21612" x="1525588" y="2028825"/>
          <p14:tracePt t="21620" x="1565275" y="2035175"/>
          <p14:tracePt t="21634" x="1617663" y="2039938"/>
          <p14:tracePt t="21635" x="1663700" y="2039938"/>
          <p14:tracePt t="21641" x="1765300" y="2057400"/>
          <p14:tracePt t="21658" x="1835150" y="2057400"/>
          <p14:tracePt t="21674" x="1892300" y="2063750"/>
          <p14:tracePt t="21691" x="1914525" y="2063750"/>
          <p14:tracePt t="21901" x="1920875" y="2063750"/>
          <p14:tracePt t="21909" x="1971675" y="2074863"/>
          <p14:tracePt t="21925" x="2011363" y="2079625"/>
          <p14:tracePt t="21925" x="2079625" y="2085975"/>
          <p14:tracePt t="21941" x="2136775" y="2103438"/>
          <p14:tracePt t="21958" x="2160588" y="2103438"/>
          <p14:tracePt t="21975" x="2171700" y="2103438"/>
          <p14:tracePt t="22212" x="2193925" y="2103438"/>
          <p14:tracePt t="22221" x="2222500" y="2108200"/>
          <p14:tracePt t="22228" x="2263775" y="2108200"/>
          <p14:tracePt t="22241" x="2314575" y="2114550"/>
          <p14:tracePt t="22244" x="2400300" y="2114550"/>
          <p14:tracePt t="22258" x="2503488" y="2120900"/>
          <p14:tracePt t="22274" x="2582863" y="2120900"/>
          <p14:tracePt t="22291" x="2611438" y="2120900"/>
          <p14:tracePt t="22484" x="2628900" y="2120900"/>
          <p14:tracePt t="22492" x="2635250" y="2120900"/>
          <p14:tracePt t="22500" x="2640013" y="2120900"/>
          <p14:tracePt t="22964" x="2646363" y="2120900"/>
          <p14:tracePt t="22977" x="2651125" y="2120900"/>
          <p14:tracePt t="23012" x="2657475" y="2120900"/>
          <p14:tracePt t="23028" x="2663825" y="2120900"/>
          <p14:tracePt t="23140" x="2657475" y="2120900"/>
          <p14:tracePt t="23156" x="2651125" y="2120900"/>
          <p14:tracePt t="23174" x="2640013" y="2120900"/>
          <p14:tracePt t="23204" x="2635250" y="2120900"/>
          <p14:tracePt t="23220" x="2628900" y="2120900"/>
          <p14:tracePt t="23404" x="2628900" y="2114550"/>
          <p14:tracePt t="23605" x="2622550" y="2114550"/>
          <p14:tracePt t="23612" x="2611438" y="2108200"/>
          <p14:tracePt t="23628" x="2606675" y="2108200"/>
          <p14:tracePt t="23788" x="2606675" y="2103438"/>
          <p14:tracePt t="23812" x="2611438" y="2103438"/>
          <p14:tracePt t="23820" x="2617788" y="2103438"/>
          <p14:tracePt t="23852" x="2622550" y="2103438"/>
          <p14:tracePt t="24646" x="2622550" y="2108200"/>
          <p14:tracePt t="24750" x="2628900" y="2108200"/>
          <p14:tracePt t="24758" x="2628900" y="2114550"/>
          <p14:tracePt t="24761" x="2628900" y="2125663"/>
          <p14:tracePt t="24776" x="2628900" y="2136775"/>
          <p14:tracePt t="25414" x="2635250" y="2154238"/>
          <p14:tracePt t="25423" x="2640013" y="2165350"/>
          <p14:tracePt t="25430" x="2651125" y="2189163"/>
          <p14:tracePt t="25438" x="2657475" y="2206625"/>
          <p14:tracePt t="25446" x="2686050" y="2257425"/>
          <p14:tracePt t="25460" x="2708275" y="2314575"/>
          <p14:tracePt t="25476" x="2725738" y="2365375"/>
          <p14:tracePt t="25493" x="2743200" y="2389188"/>
          <p14:tracePt t="25510" x="2743200" y="2400300"/>
          <p14:tracePt t="25710" x="2720975" y="2400300"/>
          <p14:tracePt t="25710" x="2686050" y="2393950"/>
          <p14:tracePt t="25726" x="2651125" y="2382838"/>
          <p14:tracePt t="25734" x="2600325" y="2371725"/>
          <p14:tracePt t="25742" x="2479675" y="2332038"/>
          <p14:tracePt t="25752" x="2417763" y="2320925"/>
          <p14:tracePt t="25760" x="2308225" y="2286000"/>
          <p14:tracePt t="25776" x="2217738" y="2268538"/>
          <p14:tracePt t="25793" x="2132013" y="2246313"/>
          <p14:tracePt t="25810" x="2068513" y="2239963"/>
          <p14:tracePt t="25826" x="1989138" y="2222500"/>
          <p14:tracePt t="25843" x="1914525" y="2217738"/>
          <p14:tracePt t="25860" x="1863725" y="2211388"/>
          <p14:tracePt t="25876" x="1835150" y="2211388"/>
          <p14:tracePt t="25893" x="1811338" y="2222500"/>
          <p14:tracePt t="25909" x="1789113" y="2235200"/>
          <p14:tracePt t="25927" x="1765300" y="2246313"/>
          <p14:tracePt t="25943" x="1749425" y="2257425"/>
          <p14:tracePt t="25960" x="1725613" y="2268538"/>
          <p14:tracePt t="25976" x="1720850" y="2286000"/>
          <p14:tracePt t="25993" x="1708150" y="2292350"/>
          <p14:tracePt t="26010" x="1708150" y="2297113"/>
          <p14:tracePt t="26134" x="1725613" y="2303463"/>
          <p14:tracePt t="26142" x="1806575" y="2303463"/>
          <p14:tracePt t="26160" x="1857375" y="2308225"/>
          <p14:tracePt t="26160" x="1965325" y="2314575"/>
          <p14:tracePt t="26176" x="2079625" y="2325688"/>
          <p14:tracePt t="26193" x="2193925" y="2349500"/>
          <p14:tracePt t="26209" x="2303463" y="2354263"/>
          <p14:tracePt t="26225" x="2393950" y="2360613"/>
          <p14:tracePt t="26243" x="2474913" y="2365375"/>
          <p14:tracePt t="26260" x="2525713" y="2365375"/>
          <p14:tracePt t="26276" x="2560638" y="2365375"/>
          <p14:tracePt t="26293" x="2593975" y="2365375"/>
          <p14:tracePt t="26310" x="2628900" y="2365375"/>
          <p14:tracePt t="26326" x="2651125" y="2365375"/>
          <p14:tracePt t="26343" x="2674938" y="2365375"/>
          <p14:tracePt t="26360" x="2692400" y="2365375"/>
          <p14:tracePt t="26376" x="2703513" y="2365375"/>
          <p14:tracePt t="26393" x="2725738" y="2365375"/>
          <p14:tracePt t="26410" x="2754313" y="2371725"/>
          <p14:tracePt t="26426" x="2794000" y="2382838"/>
          <p14:tracePt t="26443" x="2822575" y="2389188"/>
          <p14:tracePt t="26459" x="2846388" y="2389188"/>
          <p14:tracePt t="26476" x="2851150" y="2389188"/>
          <p14:tracePt t="26878" x="2851150" y="2393950"/>
          <p14:tracePt t="27734" x="2851150" y="2411413"/>
          <p14:tracePt t="27742" x="2851150" y="2428875"/>
          <p14:tracePt t="27750" x="2840038" y="2446338"/>
          <p14:tracePt t="27759" x="2828925" y="2457450"/>
          <p14:tracePt t="27764" x="2811463" y="2486025"/>
          <p14:tracePt t="27776" x="2789238" y="2514600"/>
          <p14:tracePt t="27793" x="2778125" y="2532063"/>
          <p14:tracePt t="27809" x="2765425" y="2543175"/>
          <p14:tracePt t="27826" x="2760663" y="2549525"/>
          <p14:tracePt t="27843" x="2754313" y="2554288"/>
          <p14:tracePt t="27859" x="2732088" y="2560638"/>
          <p14:tracePt t="27876" x="2697163" y="2565400"/>
          <p14:tracePt t="27893" x="2622550" y="2565400"/>
          <p14:tracePt t="27893" x="2578100" y="2571750"/>
          <p14:tracePt t="27910" x="2457450" y="2571750"/>
          <p14:tracePt t="27926" x="2336800" y="2582863"/>
          <p14:tracePt t="27943" x="2239963" y="2582863"/>
          <p14:tracePt t="27959" x="2149475" y="2589213"/>
          <p14:tracePt t="27976" x="2068513" y="2589213"/>
          <p14:tracePt t="27993" x="2011363" y="2589213"/>
          <p14:tracePt t="28009" x="1960563" y="2589213"/>
          <p14:tracePt t="28026" x="1920875" y="2589213"/>
          <p14:tracePt t="28043" x="1897063" y="2582863"/>
          <p14:tracePt t="28060" x="1868488" y="2582863"/>
          <p14:tracePt t="28076" x="1863725" y="2582863"/>
          <p14:tracePt t="28093" x="1857375" y="2582863"/>
          <p14:tracePt t="28254" x="1868488" y="2582863"/>
          <p14:tracePt t="28259" x="1908175" y="2582863"/>
          <p14:tracePt t="28276" x="1960563" y="2582863"/>
          <p14:tracePt t="28276" x="2108200" y="2606675"/>
          <p14:tracePt t="28293" x="2297113" y="2651125"/>
          <p14:tracePt t="28309" x="2582863" y="2714625"/>
          <p14:tracePt t="28326" x="2732088" y="2736850"/>
          <p14:tracePt t="28343" x="2811463" y="2754313"/>
          <p14:tracePt t="28360" x="2846388" y="2765425"/>
          <p14:tracePt t="28462" x="2851150" y="2771775"/>
          <p14:tracePt t="28470" x="2851150" y="2782888"/>
          <p14:tracePt t="28478" x="2857500" y="2800350"/>
          <p14:tracePt t="28494" x="2857500" y="2811463"/>
          <p14:tracePt t="28495" x="2863850" y="2822575"/>
          <p14:tracePt t="28509" x="2874963" y="2903538"/>
          <p14:tracePt t="28526" x="2886075" y="2978150"/>
          <p14:tracePt t="28543" x="2897188" y="3063875"/>
          <p14:tracePt t="28560" x="2903538" y="3149600"/>
          <p14:tracePt t="28576" x="2903538" y="3189288"/>
          <p14:tracePt t="28593" x="2903538" y="3235325"/>
          <p14:tracePt t="28609" x="2903538" y="3279775"/>
          <p14:tracePt t="28626" x="2903538" y="3303588"/>
          <p14:tracePt t="28643" x="2903538" y="3314700"/>
          <p14:tracePt t="28790" x="2897188" y="3321050"/>
          <p14:tracePt t="28798" x="2892425" y="3332163"/>
          <p14:tracePt t="28809" x="2886075" y="3336925"/>
          <p14:tracePt t="28826" x="2886075" y="3365500"/>
          <p14:tracePt t="28827" x="2879725" y="3400425"/>
          <p14:tracePt t="28843" x="2874963" y="3435350"/>
          <p14:tracePt t="28860" x="2868613" y="3457575"/>
          <p14:tracePt t="28894" x="2868613" y="3463925"/>
          <p14:tracePt t="28966" x="2868613" y="3457575"/>
          <p14:tracePt t="28974" x="2868613" y="3446463"/>
          <p14:tracePt t="28982" x="2863850" y="3417888"/>
          <p14:tracePt t="28993" x="2846388" y="3394075"/>
          <p14:tracePt t="29009" x="2822575" y="3354388"/>
          <p14:tracePt t="29026" x="2765425" y="3292475"/>
          <p14:tracePt t="29043" x="2703513" y="3228975"/>
          <p14:tracePt t="29060" x="2646363" y="3189288"/>
          <p14:tracePt t="29077" x="2611438" y="3165475"/>
          <p14:tracePt t="29093" x="2578100" y="3143250"/>
          <p14:tracePt t="29109" x="2532063" y="3121025"/>
          <p14:tracePt t="29126" x="2492375" y="3114675"/>
          <p14:tracePt t="29143" x="2446338" y="3108325"/>
          <p14:tracePt t="29159" x="2382838" y="3097213"/>
          <p14:tracePt t="29176" x="2325688" y="3103563"/>
          <p14:tracePt t="29193" x="2246313" y="3136900"/>
          <p14:tracePt t="29209" x="2160588" y="3171825"/>
          <p14:tracePt t="29226" x="2085975" y="3200400"/>
          <p14:tracePt t="29243" x="2022475" y="3211513"/>
          <p14:tracePt t="29260" x="1982788" y="3222625"/>
          <p14:tracePt t="29276" x="1943100" y="3235325"/>
          <p14:tracePt t="29293" x="1908175" y="3251200"/>
          <p14:tracePt t="29309" x="1846263" y="3279775"/>
          <p14:tracePt t="29326" x="1793875" y="3297238"/>
          <p14:tracePt t="29343" x="1736725" y="3321050"/>
          <p14:tracePt t="29359" x="1674813" y="3349625"/>
          <p14:tracePt t="29376" x="1635125" y="3371850"/>
          <p14:tracePt t="29393" x="1606550" y="3389313"/>
          <p14:tracePt t="29409" x="1593850" y="3394075"/>
          <p14:tracePt t="29426" x="1589088" y="3406775"/>
          <p14:tracePt t="29443" x="1582738" y="3411538"/>
          <p14:tracePt t="29460" x="1582738" y="3417888"/>
          <p14:tracePt t="29476" x="1577975" y="3422650"/>
          <p14:tracePt t="29493" x="1577975" y="3429000"/>
          <p14:tracePt t="29509" x="1582738" y="3440113"/>
          <p14:tracePt t="29526" x="1606550" y="3451225"/>
          <p14:tracePt t="29543" x="1657350" y="3468688"/>
          <p14:tracePt t="29559" x="1778000" y="3497263"/>
          <p14:tracePt t="29576" x="1936750" y="3536950"/>
          <p14:tracePt t="29593" x="2136775" y="3582988"/>
          <p14:tracePt t="29609" x="2332038" y="3611563"/>
          <p14:tracePt t="29626" x="2536825" y="3629025"/>
          <p14:tracePt t="29643" x="2720975" y="3629025"/>
          <p14:tracePt t="29659" x="2857500" y="3629025"/>
          <p14:tracePt t="29676" x="2960688" y="3611563"/>
          <p14:tracePt t="29693" x="3046413" y="3606800"/>
          <p14:tracePt t="29709" x="3160713" y="3589338"/>
          <p14:tracePt t="29726" x="3228975" y="3565525"/>
          <p14:tracePt t="29743" x="3279775" y="3536950"/>
          <p14:tracePt t="29759" x="3308350" y="3514725"/>
          <p14:tracePt t="29776" x="3343275" y="3497263"/>
          <p14:tracePt t="29793" x="3365500" y="3479800"/>
          <p14:tracePt t="29809" x="3382963" y="3468688"/>
          <p14:tracePt t="29826" x="3394075" y="3446463"/>
          <p14:tracePt t="29843" x="3411538" y="3429000"/>
          <p14:tracePt t="29859" x="3411538" y="3406775"/>
          <p14:tracePt t="29876" x="3411538" y="3389313"/>
          <p14:tracePt t="29893" x="3411538" y="3365500"/>
          <p14:tracePt t="29909" x="3394075" y="3332163"/>
          <p14:tracePt t="29926" x="3365500" y="3297238"/>
          <p14:tracePt t="29943" x="3308350" y="3263900"/>
          <p14:tracePt t="29959" x="3200400" y="3211513"/>
          <p14:tracePt t="29976" x="3079750" y="3171825"/>
          <p14:tracePt t="29993" x="2936875" y="3136900"/>
          <p14:tracePt t="30009" x="2811463" y="3103563"/>
          <p14:tracePt t="30026" x="2679700" y="3097213"/>
          <p14:tracePt t="30043" x="2543175" y="3079750"/>
          <p14:tracePt t="30059" x="2406650" y="3068638"/>
          <p14:tracePt t="30076" x="2274888" y="3057525"/>
          <p14:tracePt t="30093" x="2165350" y="3051175"/>
          <p14:tracePt t="30093" x="2125663" y="3051175"/>
          <p14:tracePt t="30110" x="2057400" y="3046413"/>
          <p14:tracePt t="30126" x="2006600" y="3046413"/>
          <p14:tracePt t="30143" x="1960563" y="3051175"/>
          <p14:tracePt t="30159" x="1908175" y="3057525"/>
          <p14:tracePt t="30176" x="1839913" y="3074988"/>
          <p14:tracePt t="30193" x="1789113" y="3092450"/>
          <p14:tracePt t="30210" x="1708150" y="3121025"/>
          <p14:tracePt t="30226" x="1651000" y="3149600"/>
          <p14:tracePt t="30243" x="1593850" y="3178175"/>
          <p14:tracePt t="30259" x="1549400" y="3211513"/>
          <p14:tracePt t="30276" x="1514475" y="3246438"/>
          <p14:tracePt t="30293" x="1492250" y="3275013"/>
          <p14:tracePt t="30309" x="1457325" y="3314700"/>
          <p14:tracePt t="30326" x="1446213" y="3349625"/>
          <p14:tracePt t="30343" x="1439863" y="3371850"/>
          <p14:tracePt t="30359" x="1439863" y="3389313"/>
          <p14:tracePt t="30376" x="1439863" y="3417888"/>
          <p14:tracePt t="30393" x="1450975" y="3429000"/>
          <p14:tracePt t="30409" x="1479550" y="3457575"/>
          <p14:tracePt t="30426" x="1554163" y="3479800"/>
          <p14:tracePt t="30443" x="1679575" y="3492500"/>
          <p14:tracePt t="30459" x="1846263" y="3492500"/>
          <p14:tracePt t="30476" x="2028825" y="3492500"/>
          <p14:tracePt t="30493" x="2239963" y="3492500"/>
          <p14:tracePt t="30509" x="2560638" y="3503613"/>
          <p14:tracePt t="30526" x="2749550" y="3497263"/>
          <p14:tracePt t="30543" x="2892425" y="3475038"/>
          <p14:tracePt t="30559" x="2989263" y="3451225"/>
          <p14:tracePt t="30576" x="3040063" y="3435350"/>
          <p14:tracePt t="30593" x="3074988" y="3422650"/>
          <p14:tracePt t="30610" x="3108325" y="3417888"/>
          <p14:tracePt t="30626" x="3121025" y="3400425"/>
          <p14:tracePt t="30643" x="3132138" y="3389313"/>
          <p14:tracePt t="30659" x="3136900" y="3382963"/>
          <p14:tracePt t="30676" x="3136900" y="3371850"/>
          <p14:tracePt t="30693" x="3136900" y="3365500"/>
          <p14:tracePt t="30709" x="3136900" y="3354388"/>
          <p14:tracePt t="30726" x="3125788" y="3332163"/>
          <p14:tracePt t="30743" x="3086100" y="3297238"/>
          <p14:tracePt t="30759" x="3028950" y="3240088"/>
          <p14:tracePt t="30776" x="2936875" y="3165475"/>
          <p14:tracePt t="30793" x="2840038" y="3097213"/>
          <p14:tracePt t="30809" x="2732088" y="3028950"/>
          <p14:tracePt t="30826" x="2617788" y="2960688"/>
          <p14:tracePt t="30843" x="2508250" y="2897188"/>
          <p14:tracePt t="30859" x="2411413" y="2840038"/>
          <p14:tracePt t="30876" x="2325688" y="2806700"/>
          <p14:tracePt t="30893" x="2263775" y="2778125"/>
          <p14:tracePt t="30909" x="2193925" y="2760663"/>
          <p14:tracePt t="30926" x="2143125" y="2754313"/>
          <p14:tracePt t="30943" x="2063750" y="2754313"/>
          <p14:tracePt t="30959" x="1954213" y="2754313"/>
          <p14:tracePt t="30976" x="1828800" y="2754313"/>
          <p14:tracePt t="30993" x="1692275" y="2765425"/>
          <p14:tracePt t="31009" x="1565275" y="2794000"/>
          <p14:tracePt t="31026" x="1463675" y="2835275"/>
          <p14:tracePt t="31043" x="1389063" y="2874963"/>
          <p14:tracePt t="31059" x="1320800" y="2921000"/>
          <p14:tracePt t="31076" x="1274763" y="2971800"/>
          <p14:tracePt t="31093" x="1235075" y="3022600"/>
          <p14:tracePt t="31093" x="1222375" y="3051175"/>
          <p14:tracePt t="31110" x="1206500" y="3103563"/>
          <p14:tracePt t="31126" x="1206500" y="3154363"/>
          <p14:tracePt t="31143" x="1206500" y="3206750"/>
          <p14:tracePt t="31159" x="1206500" y="3257550"/>
          <p14:tracePt t="31176" x="1222375" y="3308350"/>
          <p14:tracePt t="31192" x="1239838" y="3336925"/>
          <p14:tracePt t="31209" x="1268413" y="3371850"/>
          <p14:tracePt t="31226" x="1320800" y="3411538"/>
          <p14:tracePt t="31243" x="1417638" y="3451225"/>
          <p14:tracePt t="31259" x="1560513" y="3492500"/>
          <p14:tracePt t="31275" x="1731963" y="3521075"/>
          <p14:tracePt t="31292" x="1936750" y="3532188"/>
          <p14:tracePt t="31309" x="2143125" y="3543300"/>
          <p14:tracePt t="31325" x="2411413" y="3536950"/>
          <p14:tracePt t="31343" x="2565400" y="3508375"/>
          <p14:tracePt t="31359" x="2697163" y="3463925"/>
          <p14:tracePt t="31376" x="2789238" y="3417888"/>
          <p14:tracePt t="31393" x="2863850" y="3371850"/>
          <p14:tracePt t="31409" x="2903538" y="3325813"/>
          <p14:tracePt t="31426" x="2925763" y="3292475"/>
          <p14:tracePt t="31443" x="2943225" y="3268663"/>
          <p14:tracePt t="31459" x="2960688" y="3240088"/>
          <p14:tracePt t="31476" x="2965450" y="3211513"/>
          <p14:tracePt t="31493" x="2965450" y="3182938"/>
          <p14:tracePt t="31509" x="2965450" y="3143250"/>
          <p14:tracePt t="31527" x="2960688" y="3108325"/>
          <p14:tracePt t="31543" x="2936875" y="3074988"/>
          <p14:tracePt t="31559" x="2903538" y="3046413"/>
          <p14:tracePt t="31576" x="2851150" y="3017838"/>
          <p14:tracePt t="31593" x="2789238" y="2994025"/>
          <p14:tracePt t="31609" x="2714625" y="2965450"/>
          <p14:tracePt t="31626" x="2611438" y="2943225"/>
          <p14:tracePt t="31643" x="2497138" y="2925763"/>
          <p14:tracePt t="31659" x="2400300" y="2925763"/>
          <p14:tracePt t="31676" x="2292350" y="2932113"/>
          <p14:tracePt t="31693" x="2200275" y="2960688"/>
          <p14:tracePt t="31709" x="2074863" y="2994025"/>
          <p14:tracePt t="31726" x="2006600" y="3028950"/>
          <p14:tracePt t="31742" x="1949450" y="3068638"/>
          <p14:tracePt t="31759" x="1892300" y="3114675"/>
          <p14:tracePt t="31776" x="1846263" y="3182938"/>
          <p14:tracePt t="31793" x="1811338" y="3257550"/>
          <p14:tracePt t="31809" x="1782763" y="3332163"/>
          <p14:tracePt t="31826" x="1760538" y="3406775"/>
          <p14:tracePt t="31843" x="1754188" y="3468688"/>
          <p14:tracePt t="31859" x="1754188" y="3532188"/>
          <p14:tracePt t="31876" x="1771650" y="3594100"/>
          <p14:tracePt t="31893" x="1806575" y="3663950"/>
          <p14:tracePt t="31909" x="1892300" y="3732213"/>
          <p14:tracePt t="31926" x="2017713" y="3789363"/>
          <p14:tracePt t="31943" x="2193925" y="3829050"/>
          <p14:tracePt t="31959" x="2417763" y="3851275"/>
          <p14:tracePt t="31976" x="2640013" y="3851275"/>
          <p14:tracePt t="31993" x="2879725" y="3822700"/>
          <p14:tracePt t="32009" x="3074988" y="3765550"/>
          <p14:tracePt t="32026" x="3217863" y="3703638"/>
          <p14:tracePt t="32042" x="3303588" y="3640138"/>
          <p14:tracePt t="32059" x="3349625" y="3606800"/>
          <p14:tracePt t="32076" x="3371850" y="3565525"/>
          <p14:tracePt t="32093" x="3389313" y="3521075"/>
          <p14:tracePt t="32093" x="3394075" y="3497263"/>
          <p14:tracePt t="32110" x="3400425" y="3457575"/>
          <p14:tracePt t="32126" x="3400425" y="3422650"/>
          <p14:tracePt t="32142" x="3389313" y="3389313"/>
          <p14:tracePt t="32159" x="3354388" y="3343275"/>
          <p14:tracePt t="32176" x="3292475" y="3268663"/>
          <p14:tracePt t="32193" x="3194050" y="3200400"/>
          <p14:tracePt t="32209" x="3068638" y="3125788"/>
          <p14:tracePt t="32226" x="2925763" y="3063875"/>
          <p14:tracePt t="32243" x="2765425" y="2989263"/>
          <p14:tracePt t="32259" x="2606675" y="2932113"/>
          <p14:tracePt t="32276" x="2479675" y="2892425"/>
          <p14:tracePt t="32293" x="2406650" y="2874963"/>
          <p14:tracePt t="32309" x="2371725" y="2863850"/>
          <p14:tracePt t="32326" x="2360613" y="2863850"/>
          <p14:tracePt t="32343" x="2349500" y="2863850"/>
          <p14:tracePt t="32359" x="2336800" y="2857500"/>
          <p14:tracePt t="32398" x="2332038" y="2857500"/>
          <p14:tracePt t="32470" x="2325688" y="2857500"/>
          <p14:tracePt t="32607" x="0" y="0"/>
        </p14:tracePtLst>
        <p14:tracePtLst>
          <p14:tracePt t="37557" x="2925763" y="5080000"/>
          <p14:tracePt t="37749" x="2908300" y="5080000"/>
          <p14:tracePt t="37757" x="2879725" y="5080000"/>
          <p14:tracePt t="37765" x="2771775" y="5040313"/>
          <p14:tracePt t="37779" x="2657475" y="4994275"/>
          <p14:tracePt t="37792" x="2571750" y="4943475"/>
          <p14:tracePt t="37809" x="2514600" y="4897438"/>
          <p14:tracePt t="37825" x="2463800" y="4851400"/>
          <p14:tracePt t="37842" x="2400300" y="4772025"/>
          <p14:tracePt t="37859" x="2349500" y="4675188"/>
          <p14:tracePt t="37875" x="2314575" y="4589463"/>
          <p14:tracePt t="37892" x="2279650" y="4497388"/>
          <p14:tracePt t="37909" x="2228850" y="4343400"/>
          <p14:tracePt t="37926" x="2200275" y="4246563"/>
          <p14:tracePt t="37942" x="2178050" y="4171950"/>
          <p14:tracePt t="37959" x="2160588" y="4125913"/>
          <p14:tracePt t="37975" x="2149475" y="4103688"/>
          <p14:tracePt t="37992" x="2125663" y="4092575"/>
          <p14:tracePt t="38009" x="2092325" y="4079875"/>
          <p14:tracePt t="38025" x="2074863" y="4075113"/>
          <p14:tracePt t="38042" x="2039938" y="4068763"/>
          <p14:tracePt t="38059" x="2011363" y="4068763"/>
          <p14:tracePt t="38075" x="1971675" y="4068763"/>
          <p14:tracePt t="38092" x="1936750" y="4068763"/>
          <p14:tracePt t="38092" x="1914525" y="4068763"/>
          <p14:tracePt t="38110" x="1863725" y="4068763"/>
          <p14:tracePt t="38126" x="1782763" y="4057650"/>
          <p14:tracePt t="38142" x="1679575" y="4035425"/>
          <p14:tracePt t="38159" x="1589088" y="4017963"/>
          <p14:tracePt t="38175" x="1525588" y="4011613"/>
          <p14:tracePt t="38193" x="1497013" y="4011613"/>
          <p14:tracePt t="38209" x="1492250" y="4011613"/>
          <p14:tracePt t="38225" x="1485900" y="4011613"/>
          <p14:tracePt t="38242" x="1479550" y="4011613"/>
          <p14:tracePt t="38285" x="1468438" y="4011613"/>
          <p14:tracePt t="38309" x="1463675" y="4011613"/>
          <p14:tracePt t="38477" x="1468438" y="4011613"/>
          <p14:tracePt t="38486" x="1474788" y="4011613"/>
          <p14:tracePt t="38493" x="1497013" y="4011613"/>
          <p14:tracePt t="38509" x="1514475" y="4011613"/>
          <p14:tracePt t="38510" x="1543050" y="4000500"/>
          <p14:tracePt t="38525" x="1589088" y="3994150"/>
          <p14:tracePt t="38542" x="1628775" y="3989388"/>
          <p14:tracePt t="38559" x="1657350" y="3983038"/>
          <p14:tracePt t="38576" x="1679575" y="3978275"/>
          <p14:tracePt t="38592" x="1697038" y="3971925"/>
          <p14:tracePt t="38609" x="1714500" y="3965575"/>
          <p14:tracePt t="38625" x="1725613" y="3960813"/>
          <p14:tracePt t="38642" x="1731963" y="3960813"/>
          <p14:tracePt t="39037" x="1736725" y="3960813"/>
          <p14:tracePt t="39045" x="1760538" y="3954463"/>
          <p14:tracePt t="39053" x="1822450" y="3954463"/>
          <p14:tracePt t="39061" x="2011363" y="3954463"/>
          <p14:tracePt t="39075" x="2239963" y="3965575"/>
          <p14:tracePt t="39092" x="2435225" y="3965575"/>
          <p14:tracePt t="39109" x="2657475" y="3965575"/>
          <p14:tracePt t="39126" x="2749550" y="3949700"/>
          <p14:tracePt t="39142" x="2789238" y="3943350"/>
          <p14:tracePt t="39159" x="2806700" y="3943350"/>
          <p14:tracePt t="39175" x="2811463" y="3943350"/>
          <p14:tracePt t="39637" x="2817813" y="3943350"/>
          <p14:tracePt t="39653" x="2817813" y="3965575"/>
          <p14:tracePt t="39661" x="2822575" y="3971925"/>
          <p14:tracePt t="39662" x="2822575" y="3989388"/>
          <p14:tracePt t="39675" x="2828925" y="4006850"/>
          <p14:tracePt t="39692" x="2828925" y="4029075"/>
          <p14:tracePt t="39709" x="2828925" y="4035425"/>
          <p14:tracePt t="40181" x="2835275" y="4035425"/>
          <p14:tracePt t="40205" x="2840038" y="4035425"/>
          <p14:tracePt t="40301" x="2840038" y="4057650"/>
          <p14:tracePt t="40309" x="2846388" y="4092575"/>
          <p14:tracePt t="40325" x="2851150" y="4114800"/>
          <p14:tracePt t="40326" x="2868613" y="4160838"/>
          <p14:tracePt t="40342" x="2892425" y="4206875"/>
          <p14:tracePt t="40359" x="2903538" y="4246563"/>
          <p14:tracePt t="40375" x="2914650" y="4268788"/>
          <p14:tracePt t="40392" x="2921000" y="4275138"/>
          <p14:tracePt t="41388" x="0" y="0"/>
        </p14:tracePtLst>
        <p14:tracePtLst>
          <p14:tracePt t="53899" x="4092575" y="4422775"/>
          <p14:tracePt t="54165" x="4079875" y="4418013"/>
          <p14:tracePt t="54173" x="4057650" y="4411663"/>
          <p14:tracePt t="54181" x="3971925" y="4389438"/>
          <p14:tracePt t="54192" x="3879850" y="4378325"/>
          <p14:tracePt t="54210" x="3783013" y="4365625"/>
          <p14:tracePt t="54225" x="3675063" y="4365625"/>
          <p14:tracePt t="54242" x="3565525" y="4378325"/>
          <p14:tracePt t="54259" x="3475038" y="4389438"/>
          <p14:tracePt t="54276" x="3406775" y="4411663"/>
          <p14:tracePt t="54292" x="3343275" y="4422775"/>
          <p14:tracePt t="54309" x="3240088" y="4435475"/>
          <p14:tracePt t="54326" x="3194050" y="4446588"/>
          <p14:tracePt t="54342" x="3149600" y="4475163"/>
          <p14:tracePt t="54359" x="3074988" y="4492625"/>
          <p14:tracePt t="54376" x="2949575" y="4532313"/>
          <p14:tracePt t="54392" x="2811463" y="4578350"/>
          <p14:tracePt t="54409" x="2646363" y="4657725"/>
          <p14:tracePt t="54426" x="2492375" y="4754563"/>
          <p14:tracePt t="54443" x="2349500" y="4835525"/>
          <p14:tracePt t="54459" x="2206625" y="4897438"/>
          <p14:tracePt t="54475" x="2092325" y="4954588"/>
          <p14:tracePt t="54492" x="2022475" y="4989513"/>
          <p14:tracePt t="54509" x="1971675" y="5018088"/>
          <p14:tracePt t="54525" x="1954213" y="5035550"/>
          <p14:tracePt t="54542" x="1931988" y="5051425"/>
          <p14:tracePt t="54559" x="1925638" y="5057775"/>
          <p14:tracePt t="54575" x="1914525" y="5064125"/>
          <p14:tracePt t="54592" x="1908175" y="5075238"/>
          <p14:tracePt t="54609" x="1897063" y="5086350"/>
          <p14:tracePt t="54625" x="1885950" y="5103813"/>
          <p14:tracePt t="54642" x="1874838" y="5126038"/>
          <p14:tracePt t="54659" x="1874838" y="5160963"/>
          <p14:tracePt t="54676" x="1874838" y="5194300"/>
          <p14:tracePt t="54692" x="1885950" y="5240338"/>
          <p14:tracePt t="54709" x="1931988" y="5297488"/>
          <p14:tracePt t="54725" x="1971675" y="5332413"/>
          <p14:tracePt t="54742" x="2017713" y="5365750"/>
          <p14:tracePt t="54759" x="2074863" y="5389563"/>
          <p14:tracePt t="54776" x="2171700" y="5418138"/>
          <p14:tracePt t="54792" x="2279650" y="5440363"/>
          <p14:tracePt t="54810" x="2382838" y="5457825"/>
          <p14:tracePt t="54826" x="2463800" y="5475288"/>
          <p14:tracePt t="54842" x="2525713" y="5486400"/>
          <p14:tracePt t="54859" x="2593975" y="5503863"/>
          <p14:tracePt t="54875" x="2663825" y="5503863"/>
          <p14:tracePt t="54892" x="2743200" y="5508625"/>
          <p14:tracePt t="54909" x="2851150" y="5514975"/>
          <p14:tracePt t="54925" x="2925763" y="5521325"/>
          <p14:tracePt t="54942" x="3006725" y="5537200"/>
          <p14:tracePt t="54959" x="3103563" y="5537200"/>
          <p14:tracePt t="54975" x="3211513" y="5537200"/>
          <p14:tracePt t="54992" x="3321050" y="5532438"/>
          <p14:tracePt t="55009" x="3422650" y="5532438"/>
          <p14:tracePt t="55025" x="3525838" y="5532438"/>
          <p14:tracePt t="55042" x="3629025" y="5532438"/>
          <p14:tracePt t="55059" x="3725863" y="5532438"/>
          <p14:tracePt t="55076" x="3835400" y="5526088"/>
          <p14:tracePt t="55092" x="3932238" y="5521325"/>
          <p14:tracePt t="55109" x="4064000" y="5503863"/>
          <p14:tracePt t="55126" x="4154488" y="5503863"/>
          <p14:tracePt t="55142" x="4257675" y="5492750"/>
          <p14:tracePt t="55159" x="4371975" y="5480050"/>
          <p14:tracePt t="55176" x="4479925" y="5480050"/>
          <p14:tracePt t="55192" x="4589463" y="5480050"/>
          <p14:tracePt t="55209" x="4697413" y="5480050"/>
          <p14:tracePt t="55226" x="4806950" y="5480050"/>
          <p14:tracePt t="55242" x="4921250" y="5486400"/>
          <p14:tracePt t="55259" x="5057775" y="5486400"/>
          <p14:tracePt t="55275" x="5207000" y="5480050"/>
          <p14:tracePt t="55292" x="5354638" y="5475288"/>
          <p14:tracePt t="55309" x="5589588" y="5468938"/>
          <p14:tracePt t="55325" x="5754688" y="5457825"/>
          <p14:tracePt t="55342" x="5937250" y="5440363"/>
          <p14:tracePt t="55359" x="6132513" y="5418138"/>
          <p14:tracePt t="55375" x="6343650" y="5394325"/>
          <p14:tracePt t="55392" x="6572250" y="5365750"/>
          <p14:tracePt t="55409" x="6789738" y="5343525"/>
          <p14:tracePt t="55425" x="6994525" y="5321300"/>
          <p14:tracePt t="55443" x="7178675" y="5292725"/>
          <p14:tracePt t="55459" x="7350125" y="5251450"/>
          <p14:tracePt t="55475" x="7497763" y="5211763"/>
          <p14:tracePt t="55492" x="7618413" y="5178425"/>
          <p14:tracePt t="55509" x="7766050" y="5132388"/>
          <p14:tracePt t="55525" x="7847013" y="5108575"/>
          <p14:tracePt t="55542" x="7937500" y="5092700"/>
          <p14:tracePt t="55559" x="8007350" y="5064125"/>
          <p14:tracePt t="55575" x="8075613" y="5035550"/>
          <p14:tracePt t="55592" x="8126413" y="5000625"/>
          <p14:tracePt t="55609" x="8183563" y="4965700"/>
          <p14:tracePt t="55625" x="8218488" y="4937125"/>
          <p14:tracePt t="55642" x="8247063" y="4926013"/>
          <p14:tracePt t="55659" x="8269288" y="4903788"/>
          <p14:tracePt t="55675" x="8269288" y="4892675"/>
          <p14:tracePt t="55781" x="8258175" y="4886325"/>
          <p14:tracePt t="55789" x="8229600" y="4875213"/>
          <p14:tracePt t="55793" x="8178800" y="4857750"/>
          <p14:tracePt t="55809" x="8108950" y="4840288"/>
          <p14:tracePt t="55809" x="7915275" y="4794250"/>
          <p14:tracePt t="55825" x="7669213" y="4749800"/>
          <p14:tracePt t="55842" x="7366000" y="4708525"/>
          <p14:tracePt t="55859" x="7069138" y="4668838"/>
          <p14:tracePt t="55875" x="6732588" y="4635500"/>
          <p14:tracePt t="55892" x="6383338" y="4600575"/>
          <p14:tracePt t="55909" x="5794375" y="4537075"/>
          <p14:tracePt t="55926" x="5464175" y="4503738"/>
          <p14:tracePt t="55942" x="5132388" y="4475163"/>
          <p14:tracePt t="55959" x="4875213" y="4457700"/>
          <p14:tracePt t="55975" x="4679950" y="4446588"/>
          <p14:tracePt t="55992" x="4514850" y="4440238"/>
          <p14:tracePt t="56009" x="4332288" y="4440238"/>
          <p14:tracePt t="56025" x="4121150" y="4440238"/>
          <p14:tracePt t="56042" x="3897313" y="4440238"/>
          <p14:tracePt t="56059" x="3668713" y="4440238"/>
          <p14:tracePt t="56075" x="3451225" y="4468813"/>
          <p14:tracePt t="56092" x="3251200" y="4479925"/>
          <p14:tracePt t="56108" x="2925763" y="4514850"/>
          <p14:tracePt t="56125" x="2703513" y="4549775"/>
          <p14:tracePt t="56142" x="2503488" y="4583113"/>
          <p14:tracePt t="56159" x="2343150" y="4629150"/>
          <p14:tracePt t="56175" x="2211388" y="4668838"/>
          <p14:tracePt t="56192" x="2097088" y="4725988"/>
          <p14:tracePt t="56209" x="1993900" y="4778375"/>
          <p14:tracePt t="56225" x="1897063" y="4818063"/>
          <p14:tracePt t="56242" x="1811338" y="4864100"/>
          <p14:tracePt t="56259" x="1743075" y="4903788"/>
          <p14:tracePt t="56275" x="1703388" y="4932363"/>
          <p14:tracePt t="56292" x="1674813" y="4965700"/>
          <p14:tracePt t="56309" x="1646238" y="5018088"/>
          <p14:tracePt t="56326" x="1635125" y="5046663"/>
          <p14:tracePt t="56342" x="1628775" y="5080000"/>
          <p14:tracePt t="56359" x="1628775" y="5121275"/>
          <p14:tracePt t="56375" x="1651000" y="5154613"/>
          <p14:tracePt t="56392" x="1685925" y="5194300"/>
          <p14:tracePt t="56409" x="1725613" y="5222875"/>
          <p14:tracePt t="56425" x="1793875" y="5257800"/>
          <p14:tracePt t="56442" x="1874838" y="5292725"/>
          <p14:tracePt t="56459" x="1982788" y="5326063"/>
          <p14:tracePt t="56476" x="2114550" y="5365750"/>
          <p14:tracePt t="56492" x="2286000" y="5389563"/>
          <p14:tracePt t="56509" x="2554288" y="5411788"/>
          <p14:tracePt t="56526" x="2743200" y="5411788"/>
          <p14:tracePt t="56542" x="2925763" y="5429250"/>
          <p14:tracePt t="56559" x="3108325" y="5440363"/>
          <p14:tracePt t="56575" x="3279775" y="5451475"/>
          <p14:tracePt t="56591" x="3435350" y="5451475"/>
          <p14:tracePt t="56608" x="3600450" y="5451475"/>
          <p14:tracePt t="56625" x="3749675" y="5435600"/>
          <p14:tracePt t="56641" x="3886200" y="5429250"/>
          <p14:tracePt t="56659" x="4011613" y="5422900"/>
          <p14:tracePt t="56675" x="4149725" y="5422900"/>
          <p14:tracePt t="56692" x="4297363" y="5422900"/>
          <p14:tracePt t="56709" x="4554538" y="5429250"/>
          <p14:tracePt t="56726" x="4732338" y="5440363"/>
          <p14:tracePt t="56742" x="4897438" y="5440363"/>
          <p14:tracePt t="56759" x="5064125" y="5435600"/>
          <p14:tracePt t="56775" x="5229225" y="5435600"/>
          <p14:tracePt t="56792" x="5394325" y="5429250"/>
          <p14:tracePt t="56808" x="5565775" y="5429250"/>
          <p14:tracePt t="56825" x="5743575" y="5411788"/>
          <p14:tracePt t="56842" x="5908675" y="5394325"/>
          <p14:tracePt t="56859" x="6080125" y="5372100"/>
          <p14:tracePt t="56875" x="6229350" y="5349875"/>
          <p14:tracePt t="56892" x="6365875" y="5332413"/>
          <p14:tracePt t="56909" x="6561138" y="5308600"/>
          <p14:tracePt t="56926" x="6680200" y="5297488"/>
          <p14:tracePt t="56942" x="6783388" y="5280025"/>
          <p14:tracePt t="56959" x="6892925" y="5257800"/>
          <p14:tracePt t="56975" x="7011988" y="5235575"/>
          <p14:tracePt t="56992" x="7115175" y="5218113"/>
          <p14:tracePt t="57009" x="7218363" y="5189538"/>
          <p14:tracePt t="57025" x="7321550" y="5154613"/>
          <p14:tracePt t="57042" x="7412038" y="5126038"/>
          <p14:tracePt t="57059" x="7508875" y="5097463"/>
          <p14:tracePt t="57075" x="7594600" y="5068888"/>
          <p14:tracePt t="57092" x="7669213" y="5029200"/>
          <p14:tracePt t="57108" x="7789863" y="4960938"/>
          <p14:tracePt t="57125" x="7851775" y="4903788"/>
          <p14:tracePt t="57142" x="7897813" y="4857750"/>
          <p14:tracePt t="57159" x="7926388" y="4818063"/>
          <p14:tracePt t="57175" x="7943850" y="4778375"/>
          <p14:tracePt t="57192" x="7943850" y="4754563"/>
          <p14:tracePt t="57209" x="7943850" y="4725988"/>
          <p14:tracePt t="57225" x="7915275" y="4703763"/>
          <p14:tracePt t="57242" x="7851775" y="4675188"/>
          <p14:tracePt t="57259" x="7750175" y="4651375"/>
          <p14:tracePt t="57275" x="7589838" y="4640263"/>
          <p14:tracePt t="57292" x="7350125" y="4629150"/>
          <p14:tracePt t="57309" x="6697663" y="4583113"/>
          <p14:tracePt t="57325" x="6126163" y="4532313"/>
          <p14:tracePt t="57342" x="5537200" y="4464050"/>
          <p14:tracePt t="57359" x="4983163" y="4411663"/>
          <p14:tracePt t="57375" x="4554538" y="4378325"/>
          <p14:tracePt t="57392" x="4206875" y="4354513"/>
          <p14:tracePt t="57409" x="3960813" y="4354513"/>
          <p14:tracePt t="57425" x="3778250" y="4354513"/>
          <p14:tracePt t="57442" x="3617913" y="4360863"/>
          <p14:tracePt t="57458" x="3492500" y="4371975"/>
          <p14:tracePt t="57475" x="3371850" y="4383088"/>
          <p14:tracePt t="57492" x="3263900" y="4394200"/>
          <p14:tracePt t="57508" x="3074988" y="4418013"/>
          <p14:tracePt t="57525" x="2965450" y="4429125"/>
          <p14:tracePt t="57542" x="2874963" y="4440238"/>
          <p14:tracePt t="57559" x="2822575" y="4440238"/>
          <p14:tracePt t="57575" x="2794000" y="4446588"/>
          <p14:tracePt t="57592" x="2778125" y="4451350"/>
          <p14:tracePt t="57609" x="2771775" y="4451350"/>
          <p14:tracePt t="57663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581400" cy="762000"/>
          </a:xfrm>
        </p:spPr>
        <p:txBody>
          <a:bodyPr/>
          <a:lstStyle/>
          <a:p>
            <a:r>
              <a:rPr lang="en-US" dirty="0"/>
              <a:t>Stellar Nucleosynthesis</a:t>
            </a:r>
          </a:p>
        </p:txBody>
      </p:sp>
      <p:sp>
        <p:nvSpPr>
          <p:cNvPr id="3358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66800"/>
            <a:ext cx="2895600" cy="57912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sz="1800" dirty="0" smtClean="0"/>
              <a:t>He </a:t>
            </a:r>
            <a:r>
              <a:rPr lang="en-US" sz="1800" dirty="0"/>
              <a:t>burning</a:t>
            </a:r>
          </a:p>
          <a:p>
            <a:pPr lvl="1">
              <a:lnSpc>
                <a:spcPct val="90000"/>
              </a:lnSpc>
            </a:pPr>
            <a:r>
              <a:rPr lang="en-US" sz="1800" baseline="30000" dirty="0" smtClean="0"/>
              <a:t>4</a:t>
            </a:r>
            <a:r>
              <a:rPr lang="en-US" sz="1800" dirty="0" smtClean="0"/>
              <a:t>He</a:t>
            </a:r>
            <a:r>
              <a:rPr lang="en-US" sz="1800" dirty="0"/>
              <a:t> </a:t>
            </a:r>
            <a:r>
              <a:rPr lang="en-US" sz="1800" dirty="0" smtClean="0"/>
              <a:t>+ </a:t>
            </a:r>
            <a:r>
              <a:rPr lang="en-US" sz="1800" baseline="30000" dirty="0"/>
              <a:t>4</a:t>
            </a:r>
            <a:r>
              <a:rPr lang="en-US" sz="1800" dirty="0"/>
              <a:t>He ↔ </a:t>
            </a:r>
            <a:r>
              <a:rPr lang="en-US" sz="1800" baseline="30000" dirty="0"/>
              <a:t>8</a:t>
            </a:r>
            <a:r>
              <a:rPr lang="en-US" sz="1800" dirty="0"/>
              <a:t>Be + γ - 91.78 keV 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Too short lived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3 </a:t>
            </a:r>
            <a:r>
              <a:rPr lang="en-US" sz="1800" baseline="30000" dirty="0"/>
              <a:t>4</a:t>
            </a:r>
            <a:r>
              <a:rPr lang="en-US" sz="1800" dirty="0"/>
              <a:t>He → </a:t>
            </a:r>
            <a:r>
              <a:rPr lang="en-US" sz="1800" baseline="30000" dirty="0"/>
              <a:t>12</a:t>
            </a:r>
            <a:r>
              <a:rPr lang="en-US" sz="1800" dirty="0"/>
              <a:t>C + γ + 7.367 MeV</a:t>
            </a:r>
          </a:p>
          <a:p>
            <a:pPr lvl="1">
              <a:lnSpc>
                <a:spcPct val="90000"/>
              </a:lnSpc>
            </a:pPr>
            <a:r>
              <a:rPr lang="en-US" sz="1800" baseline="30000" dirty="0"/>
              <a:t>12</a:t>
            </a:r>
            <a:r>
              <a:rPr lang="en-US" sz="1800" dirty="0"/>
              <a:t>C + </a:t>
            </a:r>
            <a:r>
              <a:rPr lang="en-US" sz="1800" baseline="30000" dirty="0"/>
              <a:t>4</a:t>
            </a:r>
            <a:r>
              <a:rPr lang="en-US" sz="1800" dirty="0"/>
              <a:t>He →</a:t>
            </a:r>
            <a:r>
              <a:rPr lang="en-US" sz="1800" baseline="30000" dirty="0"/>
              <a:t>16</a:t>
            </a:r>
            <a:r>
              <a:rPr lang="en-US" sz="1800" dirty="0"/>
              <a:t>O</a:t>
            </a:r>
          </a:p>
          <a:p>
            <a:pPr lvl="1">
              <a:lnSpc>
                <a:spcPct val="90000"/>
              </a:lnSpc>
            </a:pPr>
            <a:r>
              <a:rPr lang="en-US" sz="1800" baseline="30000" dirty="0"/>
              <a:t>16</a:t>
            </a:r>
            <a:r>
              <a:rPr lang="en-US" sz="1800" dirty="0"/>
              <a:t>O + </a:t>
            </a:r>
            <a:r>
              <a:rPr lang="en-US" sz="1800" baseline="30000" dirty="0"/>
              <a:t>4</a:t>
            </a:r>
            <a:r>
              <a:rPr lang="en-US" sz="1800" dirty="0"/>
              <a:t>He →</a:t>
            </a:r>
            <a:r>
              <a:rPr lang="en-US" sz="1800" baseline="30000" dirty="0"/>
              <a:t>20</a:t>
            </a:r>
            <a:r>
              <a:rPr lang="en-US" sz="1800" dirty="0"/>
              <a:t>Ne</a:t>
            </a:r>
            <a:endParaRPr lang="en-US" sz="1800" baseline="30000" dirty="0"/>
          </a:p>
          <a:p>
            <a:pPr lvl="1">
              <a:lnSpc>
                <a:spcPct val="90000"/>
              </a:lnSpc>
            </a:pPr>
            <a:endParaRPr lang="en-US" sz="1800" baseline="30000" dirty="0"/>
          </a:p>
          <a:p>
            <a:pPr>
              <a:lnSpc>
                <a:spcPct val="90000"/>
              </a:lnSpc>
            </a:pPr>
            <a:r>
              <a:rPr lang="en-US" sz="1800" dirty="0" smtClean="0"/>
              <a:t>Formation of </a:t>
            </a:r>
            <a:r>
              <a:rPr lang="en-US" sz="1800" baseline="30000" dirty="0" smtClean="0"/>
              <a:t>12</a:t>
            </a:r>
            <a:r>
              <a:rPr lang="en-US" sz="1800" dirty="0" smtClean="0"/>
              <a:t>C based on Hoyle state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Excited nuclear state</a:t>
            </a:r>
          </a:p>
          <a:p>
            <a:pPr lvl="2">
              <a:lnSpc>
                <a:spcPct val="90000"/>
              </a:lnSpc>
            </a:pPr>
            <a:r>
              <a:rPr lang="en-US" sz="1800" dirty="0" smtClean="0"/>
              <a:t>Somewhat different from ground state </a:t>
            </a:r>
            <a:r>
              <a:rPr lang="en-US" sz="1800" baseline="30000" dirty="0" smtClean="0"/>
              <a:t>12</a:t>
            </a:r>
            <a:r>
              <a:rPr lang="en-US" sz="1800" dirty="0" smtClean="0"/>
              <a:t>C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Around 7.6 </a:t>
            </a:r>
            <a:r>
              <a:rPr lang="en-US" sz="1800" dirty="0" err="1" smtClean="0"/>
              <a:t>MeV</a:t>
            </a:r>
            <a:r>
              <a:rPr lang="en-US" sz="1800" dirty="0" smtClean="0"/>
              <a:t> above ground state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0+</a:t>
            </a:r>
          </a:p>
          <a:p>
            <a:pPr>
              <a:lnSpc>
                <a:spcPct val="90000"/>
              </a:lnSpc>
            </a:pPr>
            <a:r>
              <a:rPr lang="en-US" sz="1800" dirty="0" smtClean="0"/>
              <a:t>Fusion </a:t>
            </a:r>
            <a:r>
              <a:rPr lang="en-US" sz="1800" dirty="0"/>
              <a:t>up to Fe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From binding energy curve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Maximum at Fe</a:t>
            </a:r>
          </a:p>
          <a:p>
            <a:pPr>
              <a:lnSpc>
                <a:spcPct val="90000"/>
              </a:lnSpc>
            </a:pPr>
            <a:endParaRPr lang="en-US" sz="1800" dirty="0"/>
          </a:p>
        </p:txBody>
      </p:sp>
      <p:pic>
        <p:nvPicPr>
          <p:cNvPr id="4618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2400" y="3657599"/>
            <a:ext cx="3733800" cy="3170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hyperphysics.phy-astr.gsu.edu/hbase/nucene/imgnuk/bcurv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9000" y="179044"/>
            <a:ext cx="5583336" cy="3630955"/>
          </a:xfrm>
          <a:prstGeom prst="rect">
            <a:avLst/>
          </a:prstGeom>
          <a:noFill/>
        </p:spPr>
      </p:pic>
      <p:cxnSp>
        <p:nvCxnSpPr>
          <p:cNvPr id="3" name="Straight Arrow Connector 2"/>
          <p:cNvCxnSpPr/>
          <p:nvPr/>
        </p:nvCxnSpPr>
        <p:spPr bwMode="auto">
          <a:xfrm>
            <a:off x="1828800" y="3505200"/>
            <a:ext cx="4191000" cy="1981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Oval 4"/>
          <p:cNvSpPr/>
          <p:nvPr/>
        </p:nvSpPr>
        <p:spPr bwMode="auto">
          <a:xfrm>
            <a:off x="4495800" y="209524"/>
            <a:ext cx="990600" cy="4572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1905000" y="666724"/>
            <a:ext cx="2895600" cy="504827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48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152"/>
    </mc:Choice>
    <mc:Fallback xmlns="">
      <p:transition spd="slow" advTm="160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5" grpId="1" animBg="1"/>
    </p:bldLst>
  </p:timing>
  <p:extLst>
    <p:ext uri="{3A86A75C-4F4B-4683-9AE1-C65F6400EC91}">
      <p14:laserTraceLst xmlns:p14="http://schemas.microsoft.com/office/powerpoint/2010/main">
        <p14:tracePtLst>
          <p14:tracePt t="2632" x="2468563" y="1165225"/>
          <p14:tracePt t="2856" x="2457450" y="1160463"/>
          <p14:tracePt t="2868" x="2446338" y="1149350"/>
          <p14:tracePt t="2872" x="2428875" y="1136650"/>
          <p14:tracePt t="2880" x="2389188" y="1103313"/>
          <p14:tracePt t="2891" x="2332038" y="1068388"/>
          <p14:tracePt t="2912" x="2279650" y="1028700"/>
          <p14:tracePt t="2925" x="2222500" y="993775"/>
          <p14:tracePt t="2941" x="2165350" y="965200"/>
          <p14:tracePt t="2958" x="2132013" y="942975"/>
          <p14:tracePt t="2974" x="2108200" y="931863"/>
          <p14:tracePt t="2991" x="2085975" y="920750"/>
          <p14:tracePt t="3008" x="2039938" y="903288"/>
          <p14:tracePt t="3025" x="2006600" y="896938"/>
          <p14:tracePt t="3041" x="1960563" y="885825"/>
          <p14:tracePt t="3058" x="1903413" y="863600"/>
          <p14:tracePt t="3074" x="1828800" y="850900"/>
          <p14:tracePt t="3091" x="1749425" y="839788"/>
          <p14:tracePt t="3108" x="1685925" y="822325"/>
          <p14:tracePt t="3124" x="1628775" y="811213"/>
          <p14:tracePt t="3141" x="1565275" y="800100"/>
          <p14:tracePt t="3158" x="1485900" y="788988"/>
          <p14:tracePt t="3174" x="1411288" y="777875"/>
          <p14:tracePt t="3191" x="1331913" y="771525"/>
          <p14:tracePt t="3208" x="1250950" y="760413"/>
          <p14:tracePt t="3225" x="1206500" y="760413"/>
          <p14:tracePt t="3241" x="1165225" y="754063"/>
          <p14:tracePt t="3258" x="1136650" y="754063"/>
          <p14:tracePt t="3274" x="1108075" y="754063"/>
          <p14:tracePt t="3291" x="1085850" y="754063"/>
          <p14:tracePt t="3308" x="1057275" y="754063"/>
          <p14:tracePt t="3324" x="1022350" y="754063"/>
          <p14:tracePt t="3341" x="989013" y="754063"/>
          <p14:tracePt t="3358" x="925513" y="765175"/>
          <p14:tracePt t="3374" x="868363" y="771525"/>
          <p14:tracePt t="3391" x="811213" y="777875"/>
          <p14:tracePt t="3408" x="731838" y="793750"/>
          <p14:tracePt t="3425" x="685800" y="800100"/>
          <p14:tracePt t="3442" x="639763" y="817563"/>
          <p14:tracePt t="3458" x="593725" y="828675"/>
          <p14:tracePt t="3474" x="554038" y="839788"/>
          <p14:tracePt t="3491" x="525463" y="850900"/>
          <p14:tracePt t="3508" x="496888" y="868363"/>
          <p14:tracePt t="3525" x="468313" y="879475"/>
          <p14:tracePt t="3541" x="446088" y="892175"/>
          <p14:tracePt t="3558" x="434975" y="896938"/>
          <p14:tracePt t="3574" x="422275" y="903288"/>
          <p14:tracePt t="3591" x="400050" y="920750"/>
          <p14:tracePt t="3608" x="349250" y="949325"/>
          <p14:tracePt t="3625" x="314325" y="977900"/>
          <p14:tracePt t="3641" x="279400" y="1011238"/>
          <p14:tracePt t="3658" x="257175" y="1063625"/>
          <p14:tracePt t="3674" x="228600" y="1120775"/>
          <p14:tracePt t="3691" x="217488" y="1189038"/>
          <p14:tracePt t="3708" x="182563" y="1250950"/>
          <p14:tracePt t="3724" x="160338" y="1308100"/>
          <p14:tracePt t="3741" x="136525" y="1354138"/>
          <p14:tracePt t="3758" x="125413" y="1400175"/>
          <p14:tracePt t="3774" x="114300" y="1446213"/>
          <p14:tracePt t="3791" x="107950" y="1492250"/>
          <p14:tracePt t="3808" x="103188" y="1565275"/>
          <p14:tracePt t="3824" x="103188" y="1617663"/>
          <p14:tracePt t="3841" x="103188" y="1674813"/>
          <p14:tracePt t="3858" x="114300" y="1714500"/>
          <p14:tracePt t="3875" x="120650" y="1754188"/>
          <p14:tracePt t="3891" x="125413" y="1800225"/>
          <p14:tracePt t="3908" x="136525" y="1863725"/>
          <p14:tracePt t="3924" x="153988" y="1920875"/>
          <p14:tracePt t="3941" x="171450" y="1989138"/>
          <p14:tracePt t="3958" x="188913" y="2057400"/>
          <p14:tracePt t="3975" x="206375" y="2120900"/>
          <p14:tracePt t="3991" x="228600" y="2178050"/>
          <p14:tracePt t="4008" x="257175" y="2257425"/>
          <p14:tracePt t="4024" x="274638" y="2303463"/>
          <p14:tracePt t="4041" x="285750" y="2349500"/>
          <p14:tracePt t="4058" x="303213" y="2393950"/>
          <p14:tracePt t="4074" x="331788" y="2451100"/>
          <p14:tracePt t="4091" x="349250" y="2497138"/>
          <p14:tracePt t="4108" x="365125" y="2543175"/>
          <p14:tracePt t="4124" x="388938" y="2593975"/>
          <p14:tracePt t="4141" x="406400" y="2640013"/>
          <p14:tracePt t="4158" x="428625" y="2679700"/>
          <p14:tracePt t="4175" x="446088" y="2714625"/>
          <p14:tracePt t="4191" x="463550" y="2743200"/>
          <p14:tracePt t="4208" x="485775" y="2794000"/>
          <p14:tracePt t="4224" x="496888" y="2822575"/>
          <p14:tracePt t="4241" x="508000" y="2840038"/>
          <p14:tracePt t="4258" x="525463" y="2863850"/>
          <p14:tracePt t="4275" x="542925" y="2886075"/>
          <p14:tracePt t="4291" x="554038" y="2908300"/>
          <p14:tracePt t="4308" x="577850" y="2932113"/>
          <p14:tracePt t="4324" x="593725" y="2954338"/>
          <p14:tracePt t="4341" x="611188" y="2978150"/>
          <p14:tracePt t="4358" x="622300" y="2994025"/>
          <p14:tracePt t="4374" x="650875" y="3017838"/>
          <p14:tracePt t="4391" x="679450" y="3040063"/>
          <p14:tracePt t="4408" x="754063" y="3079750"/>
          <p14:tracePt t="4424" x="811213" y="3108325"/>
          <p14:tracePt t="4441" x="885825" y="3132138"/>
          <p14:tracePt t="4458" x="960438" y="3165475"/>
          <p14:tracePt t="4475" x="1035050" y="3194050"/>
          <p14:tracePt t="4491" x="1136650" y="3211513"/>
          <p14:tracePt t="4508" x="1246188" y="3235325"/>
          <p14:tracePt t="4524" x="1365250" y="3240088"/>
          <p14:tracePt t="4541" x="1492250" y="3246438"/>
          <p14:tracePt t="4558" x="1628775" y="3246438"/>
          <p14:tracePt t="4575" x="1789113" y="3246438"/>
          <p14:tracePt t="4591" x="1943100" y="3240088"/>
          <p14:tracePt t="4608" x="2108200" y="3222625"/>
          <p14:tracePt t="4624" x="2200275" y="3206750"/>
          <p14:tracePt t="4641" x="2286000" y="3194050"/>
          <p14:tracePt t="4659" x="2393950" y="3165475"/>
          <p14:tracePt t="4675" x="2532063" y="3121025"/>
          <p14:tracePt t="4692" x="2646363" y="3063875"/>
          <p14:tracePt t="4709" x="2760663" y="3011488"/>
          <p14:tracePt t="4725" x="2874963" y="2943225"/>
          <p14:tracePt t="4742" x="2960688" y="2874963"/>
          <p14:tracePt t="4759" x="3017838" y="2811463"/>
          <p14:tracePt t="4776" x="3057525" y="2736850"/>
          <p14:tracePt t="4792" x="3103563" y="2635250"/>
          <p14:tracePt t="4809" x="3132138" y="2497138"/>
          <p14:tracePt t="4825" x="3132138" y="2428875"/>
          <p14:tracePt t="4842" x="3132138" y="2349500"/>
          <p14:tracePt t="4859" x="3125788" y="2274888"/>
          <p14:tracePt t="4875" x="3097213" y="2182813"/>
          <p14:tracePt t="4892" x="3051175" y="2085975"/>
          <p14:tracePt t="4909" x="3000375" y="2000250"/>
          <p14:tracePt t="4925" x="2932113" y="1914525"/>
          <p14:tracePt t="4942" x="2868613" y="1839913"/>
          <p14:tracePt t="4959" x="2806700" y="1760538"/>
          <p14:tracePt t="4976" x="2714625" y="1685925"/>
          <p14:tracePt t="4992" x="2635250" y="1611313"/>
          <p14:tracePt t="5009" x="2474913" y="1497013"/>
          <p14:tracePt t="5025" x="2365375" y="1446213"/>
          <p14:tracePt t="5042" x="2274888" y="1393825"/>
          <p14:tracePt t="5059" x="2165350" y="1343025"/>
          <p14:tracePt t="5075" x="2051050" y="1279525"/>
          <p14:tracePt t="5092" x="1943100" y="1217613"/>
          <p14:tracePt t="5109" x="1835150" y="1171575"/>
          <p14:tracePt t="5125" x="1736725" y="1136650"/>
          <p14:tracePt t="5142" x="1663700" y="1108075"/>
          <p14:tracePt t="5158" x="1606550" y="1085850"/>
          <p14:tracePt t="5175" x="1536700" y="1057275"/>
          <p14:tracePt t="5192" x="1474788" y="1028700"/>
          <p14:tracePt t="5209" x="1393825" y="1000125"/>
          <p14:tracePt t="5225" x="1349375" y="993775"/>
          <p14:tracePt t="5242" x="1296988" y="982663"/>
          <p14:tracePt t="5258" x="1246188" y="977900"/>
          <p14:tracePt t="5275" x="1200150" y="971550"/>
          <p14:tracePt t="5292" x="1149350" y="965200"/>
          <p14:tracePt t="5309" x="1103313" y="960438"/>
          <p14:tracePt t="5325" x="1057275" y="954088"/>
          <p14:tracePt t="5342" x="1028700" y="954088"/>
          <p14:tracePt t="5360" x="1006475" y="954088"/>
          <p14:tracePt t="5376" x="982663" y="954088"/>
          <p14:tracePt t="5392" x="942975" y="954088"/>
          <p14:tracePt t="5409" x="839788" y="971550"/>
          <p14:tracePt t="5426" x="765175" y="993775"/>
          <p14:tracePt t="5442" x="703263" y="1006475"/>
          <p14:tracePt t="5459" x="657225" y="1017588"/>
          <p14:tracePt t="5476" x="628650" y="1022350"/>
          <p14:tracePt t="5492" x="611188" y="1028700"/>
          <p14:tracePt t="5509" x="606425" y="1028700"/>
          <p14:tracePt t="5753" x="593725" y="1035050"/>
          <p14:tracePt t="5761" x="577850" y="1046163"/>
          <p14:tracePt t="5769" x="560388" y="1057275"/>
          <p14:tracePt t="5777" x="536575" y="1068388"/>
          <p14:tracePt t="5793" x="525463" y="1079500"/>
          <p14:tracePt t="5809" x="492125" y="1092200"/>
          <p14:tracePt t="5809" x="474663" y="1103313"/>
          <p14:tracePt t="5826" x="463550" y="1108075"/>
          <p14:tracePt t="5842" x="457200" y="1114425"/>
          <p14:tracePt t="5859" x="450850" y="1120775"/>
          <p14:tracePt t="8155" x="0" y="0"/>
        </p14:tracePtLst>
        <p14:tracePtLst>
          <p14:tracePt t="9165" x="3679825" y="3303588"/>
          <p14:tracePt t="9280" x="3686175" y="3303588"/>
          <p14:tracePt t="9289" x="3703638" y="3308350"/>
          <p14:tracePt t="9296" x="3732213" y="3314700"/>
          <p14:tracePt t="9304" x="3760788" y="3321050"/>
          <p14:tracePt t="9312" x="3875088" y="3349625"/>
          <p14:tracePt t="9328" x="4006850" y="3378200"/>
          <p14:tracePt t="9344" x="4143375" y="3400425"/>
          <p14:tracePt t="9360" x="4303713" y="3435350"/>
          <p14:tracePt t="9376" x="4451350" y="3457575"/>
          <p14:tracePt t="9392" x="4589463" y="3475038"/>
          <p14:tracePt t="9408" x="4789488" y="3486150"/>
          <p14:tracePt t="9432" x="4897438" y="3497263"/>
          <p14:tracePt t="9441" x="5006975" y="3503613"/>
          <p14:tracePt t="9464" x="5143500" y="3521075"/>
          <p14:tracePt t="9474" x="5321300" y="3525838"/>
          <p14:tracePt t="9496" x="5514975" y="3543300"/>
          <p14:tracePt t="9512" x="5697538" y="3549650"/>
          <p14:tracePt t="9524" x="5880100" y="3549650"/>
          <p14:tracePt t="9544" x="6075363" y="3549650"/>
          <p14:tracePt t="9558" x="6297613" y="3549650"/>
          <p14:tracePt t="9574" x="6532563" y="3536950"/>
          <p14:tracePt t="9591" x="6737350" y="3521075"/>
          <p14:tracePt t="9607" x="7018338" y="3492500"/>
          <p14:tracePt t="9624" x="7194550" y="3468688"/>
          <p14:tracePt t="9641" x="7361238" y="3451225"/>
          <p14:tracePt t="9657" x="7508875" y="3435350"/>
          <p14:tracePt t="9674" x="7651750" y="3411538"/>
          <p14:tracePt t="9691" x="7761288" y="3382963"/>
          <p14:tracePt t="9707" x="7875588" y="3325813"/>
          <p14:tracePt t="9724" x="8001000" y="3251200"/>
          <p14:tracePt t="9741" x="8154988" y="3160713"/>
          <p14:tracePt t="9757" x="8308975" y="3063875"/>
          <p14:tracePt t="9774" x="8423275" y="3000375"/>
          <p14:tracePt t="9791" x="8504238" y="2943225"/>
          <p14:tracePt t="9807" x="8572500" y="2840038"/>
          <p14:tracePt t="9824" x="8618538" y="2754313"/>
          <p14:tracePt t="9841" x="8664575" y="2651125"/>
          <p14:tracePt t="9858" x="8697913" y="2536825"/>
          <p14:tracePt t="9874" x="8721725" y="2446338"/>
          <p14:tracePt t="9891" x="8732838" y="2360613"/>
          <p14:tracePt t="9907" x="8732838" y="2325688"/>
          <p14:tracePt t="9924" x="8726488" y="2286000"/>
          <p14:tracePt t="9941" x="8704263" y="2228850"/>
          <p14:tracePt t="9957" x="8693150" y="2182813"/>
          <p14:tracePt t="9974" x="8680450" y="2120900"/>
          <p14:tracePt t="9991" x="8658225" y="2057400"/>
          <p14:tracePt t="10007" x="8612188" y="1965325"/>
          <p14:tracePt t="10024" x="8572500" y="1903413"/>
          <p14:tracePt t="10041" x="8543925" y="1846263"/>
          <p14:tracePt t="10057" x="8509000" y="1793875"/>
          <p14:tracePt t="10074" x="8475663" y="1749425"/>
          <p14:tracePt t="10091" x="8435975" y="1697038"/>
          <p14:tracePt t="10107" x="8378825" y="1635125"/>
          <p14:tracePt t="10124" x="8308975" y="1577975"/>
          <p14:tracePt t="10141" x="8218488" y="1503363"/>
          <p14:tracePt t="10157" x="8115300" y="1435100"/>
          <p14:tracePt t="10174" x="8007350" y="1365250"/>
          <p14:tracePt t="10191" x="7915275" y="1296988"/>
          <p14:tracePt t="10207" x="7794625" y="1217613"/>
          <p14:tracePt t="10224" x="7686675" y="1143000"/>
          <p14:tracePt t="10241" x="7566025" y="1079500"/>
          <p14:tracePt t="10258" x="7429500" y="1011238"/>
          <p14:tracePt t="10274" x="7304088" y="949325"/>
          <p14:tracePt t="10292" x="7172325" y="874713"/>
          <p14:tracePt t="10308" x="7046913" y="822325"/>
          <p14:tracePt t="10325" x="6932613" y="771525"/>
          <p14:tracePt t="10342" x="6818313" y="714375"/>
          <p14:tracePt t="10358" x="6692900" y="663575"/>
          <p14:tracePt t="10375" x="6561138" y="600075"/>
          <p14:tracePt t="10392" x="6418263" y="536575"/>
          <p14:tracePt t="10408" x="6218238" y="463550"/>
          <p14:tracePt t="10425" x="6064250" y="428625"/>
          <p14:tracePt t="10442" x="5915025" y="377825"/>
          <p14:tracePt t="10458" x="5783263" y="336550"/>
          <p14:tracePt t="10475" x="5664200" y="314325"/>
          <p14:tracePt t="10492" x="5543550" y="285750"/>
          <p14:tracePt t="10508" x="5422900" y="257175"/>
          <p14:tracePt t="10525" x="5292725" y="228600"/>
          <p14:tracePt t="10542" x="5149850" y="200025"/>
          <p14:tracePt t="10559" x="5011738" y="177800"/>
          <p14:tracePt t="10575" x="4875213" y="171450"/>
          <p14:tracePt t="10592" x="4754563" y="165100"/>
          <p14:tracePt t="10608" x="4532313" y="149225"/>
          <p14:tracePt t="10625" x="4365625" y="149225"/>
          <p14:tracePt t="10642" x="4189413" y="149225"/>
          <p14:tracePt t="10658" x="4022725" y="165100"/>
          <p14:tracePt t="10675" x="3892550" y="188913"/>
          <p14:tracePt t="10691" x="3783013" y="217488"/>
          <p14:tracePt t="10708" x="3697288" y="246063"/>
          <p14:tracePt t="10725" x="3629025" y="292100"/>
          <p14:tracePt t="10742" x="3560763" y="336550"/>
          <p14:tracePt t="10758" x="3479800" y="388938"/>
          <p14:tracePt t="10775" x="3417888" y="450850"/>
          <p14:tracePt t="10792" x="3354388" y="514350"/>
          <p14:tracePt t="10808" x="3263900" y="617538"/>
          <p14:tracePt t="10825" x="3211513" y="685800"/>
          <p14:tracePt t="10842" x="3160713" y="765175"/>
          <p14:tracePt t="10858" x="3121025" y="863600"/>
          <p14:tracePt t="10875" x="3092450" y="971550"/>
          <p14:tracePt t="10892" x="3086100" y="1108075"/>
          <p14:tracePt t="10908" x="3086100" y="1296988"/>
          <p14:tracePt t="10925" x="3086100" y="1508125"/>
          <p14:tracePt t="10942" x="3114675" y="1692275"/>
          <p14:tracePt t="10958" x="3121025" y="1811338"/>
          <p14:tracePt t="10975" x="3136900" y="1920875"/>
          <p14:tracePt t="10992" x="3149600" y="2022475"/>
          <p14:tracePt t="11008" x="3194050" y="2206625"/>
          <p14:tracePt t="11025" x="3222625" y="2336800"/>
          <p14:tracePt t="11042" x="3257550" y="2457450"/>
          <p14:tracePt t="11058" x="3303588" y="2606675"/>
          <p14:tracePt t="11075" x="3349625" y="2749550"/>
          <p14:tracePt t="11092" x="3406775" y="2897188"/>
          <p14:tracePt t="11108" x="3446463" y="3028950"/>
          <p14:tracePt t="11125" x="3475038" y="3154363"/>
          <p14:tracePt t="11142" x="3514725" y="3286125"/>
          <p14:tracePt t="11158" x="3554413" y="3422650"/>
          <p14:tracePt t="11175" x="3589338" y="3554413"/>
          <p14:tracePt t="11192" x="3617913" y="3640138"/>
          <p14:tracePt t="11208" x="3646488" y="3736975"/>
          <p14:tracePt t="11225" x="3668713" y="3794125"/>
          <p14:tracePt t="11242" x="3697288" y="3835400"/>
          <p14:tracePt t="11258" x="3736975" y="3879850"/>
          <p14:tracePt t="11275" x="3794125" y="3921125"/>
          <p14:tracePt t="11292" x="3875088" y="3960813"/>
          <p14:tracePt t="11308" x="3994150" y="3989388"/>
          <p14:tracePt t="11325" x="4137025" y="4022725"/>
          <p14:tracePt t="11342" x="4303713" y="4035425"/>
          <p14:tracePt t="11358" x="4497388" y="4051300"/>
          <p14:tracePt t="11375" x="4703763" y="4064000"/>
          <p14:tracePt t="11392" x="4903788" y="4064000"/>
          <p14:tracePt t="11408" x="5222875" y="4064000"/>
          <p14:tracePt t="11425" x="5451475" y="4057650"/>
          <p14:tracePt t="11442" x="5680075" y="4040188"/>
          <p14:tracePt t="11458" x="5892800" y="4040188"/>
          <p14:tracePt t="11475" x="6137275" y="4022725"/>
          <p14:tracePt t="11492" x="6389688" y="4006850"/>
          <p14:tracePt t="11508" x="6692900" y="3965575"/>
          <p14:tracePt t="11525" x="7023100" y="3892550"/>
          <p14:tracePt t="11542" x="7418388" y="3771900"/>
          <p14:tracePt t="11559" x="7766050" y="3651250"/>
          <p14:tracePt t="11575" x="8064500" y="3525838"/>
          <p14:tracePt t="11592" x="8321675" y="3417888"/>
          <p14:tracePt t="11608" x="8651875" y="3297238"/>
          <p14:tracePt t="11625" x="8851900" y="3240088"/>
          <p14:tracePt t="11642" x="9051925" y="3143250"/>
          <p14:tracePt t="11658" x="9137650" y="3028950"/>
          <p14:tracePt t="11675" x="9137650" y="2921000"/>
          <p14:tracePt t="11692" x="9137650" y="2789238"/>
          <p14:tracePt t="11708" x="9137650" y="2646363"/>
          <p14:tracePt t="11725" x="9137650" y="2479675"/>
          <p14:tracePt t="11742" x="9137650" y="2314575"/>
          <p14:tracePt t="11758" x="9137650" y="2143125"/>
          <p14:tracePt t="11775" x="9137650" y="1978025"/>
          <p14:tracePt t="11791" x="9137650" y="1835150"/>
          <p14:tracePt t="11808" x="9115425" y="1606550"/>
          <p14:tracePt t="11825" x="9047163" y="1435100"/>
          <p14:tracePt t="11842" x="8937625" y="1246188"/>
          <p14:tracePt t="11858" x="8766175" y="1017588"/>
          <p14:tracePt t="11875" x="8543925" y="793750"/>
          <p14:tracePt t="11891" x="8275638" y="588963"/>
          <p14:tracePt t="11908" x="7983538" y="417513"/>
          <p14:tracePt t="11925" x="7646988" y="268288"/>
          <p14:tracePt t="11942" x="7304088" y="160338"/>
          <p14:tracePt t="11958" x="6961188" y="63500"/>
          <p14:tracePt t="11975" x="6623050" y="0"/>
          <p14:tracePt t="11992" x="6350000" y="0"/>
          <p14:tracePt t="12008" x="5915025" y="0"/>
          <p14:tracePt t="12025" x="5646738" y="0"/>
          <p14:tracePt t="12042" x="5389563" y="0"/>
          <p14:tracePt t="12058" x="5165725" y="0"/>
          <p14:tracePt t="12075" x="4978400" y="28575"/>
          <p14:tracePt t="12091" x="4811713" y="74613"/>
          <p14:tracePt t="12108" x="4640263" y="131763"/>
          <p14:tracePt t="12125" x="4464050" y="206375"/>
          <p14:tracePt t="12142" x="4297363" y="279400"/>
          <p14:tracePt t="12158" x="4154488" y="342900"/>
          <p14:tracePt t="12175" x="4022725" y="400050"/>
          <p14:tracePt t="12191" x="3886200" y="422275"/>
          <p14:tracePt t="12208" x="3703638" y="446088"/>
          <p14:tracePt t="12225" x="3651250" y="463550"/>
          <p14:tracePt t="12242" x="3622675" y="479425"/>
          <p14:tracePt t="12258" x="3600450" y="508000"/>
          <p14:tracePt t="12275" x="3578225" y="549275"/>
          <p14:tracePt t="12292" x="3549650" y="635000"/>
          <p14:tracePt t="12308" x="3525838" y="736600"/>
          <p14:tracePt t="12325" x="3497263" y="846138"/>
          <p14:tracePt t="12342" x="3463925" y="971550"/>
          <p14:tracePt t="12358" x="3440113" y="1079500"/>
          <p14:tracePt t="12375" x="3422650" y="1189038"/>
          <p14:tracePt t="12392" x="3417888" y="1325563"/>
          <p14:tracePt t="12408" x="3435350" y="1582738"/>
          <p14:tracePt t="12425" x="3451225" y="1736725"/>
          <p14:tracePt t="12442" x="3463925" y="1868488"/>
          <p14:tracePt t="12458" x="3486150" y="1989138"/>
          <p14:tracePt t="12475" x="3521075" y="2108200"/>
          <p14:tracePt t="12492" x="3554413" y="2235200"/>
          <p14:tracePt t="12508" x="3578225" y="2343150"/>
          <p14:tracePt t="12525" x="3606800" y="2457450"/>
          <p14:tracePt t="12542" x="3640138" y="2578100"/>
          <p14:tracePt t="12558" x="3663950" y="2679700"/>
          <p14:tracePt t="12575" x="3692525" y="2771775"/>
          <p14:tracePt t="12592" x="3721100" y="2886075"/>
          <p14:tracePt t="12608" x="3778250" y="3040063"/>
          <p14:tracePt t="12625" x="3806825" y="3114675"/>
          <p14:tracePt t="12642" x="3846513" y="3165475"/>
          <p14:tracePt t="12658" x="3886200" y="3211513"/>
          <p14:tracePt t="12675" x="3932238" y="3240088"/>
          <p14:tracePt t="12692" x="3949700" y="3257550"/>
          <p14:tracePt t="12708" x="3965575" y="3275013"/>
          <p14:tracePt t="12725" x="3978275" y="3286125"/>
          <p14:tracePt t="12742" x="4000500" y="3308350"/>
          <p14:tracePt t="12758" x="4011613" y="3325813"/>
          <p14:tracePt t="12775" x="4035425" y="3336925"/>
          <p14:tracePt t="12792" x="4051300" y="3349625"/>
          <p14:tracePt t="12808" x="4103688" y="3365500"/>
          <p14:tracePt t="12825" x="4143375" y="3382963"/>
          <p14:tracePt t="12841" x="4183063" y="3400425"/>
          <p14:tracePt t="12858" x="4217988" y="3417888"/>
          <p14:tracePt t="12875" x="4246563" y="3422650"/>
          <p14:tracePt t="12892" x="4275138" y="3429000"/>
          <p14:tracePt t="12908" x="4292600" y="3435350"/>
          <p14:tracePt t="12925" x="4297363" y="3435350"/>
          <p14:tracePt t="12969" x="4308475" y="3435350"/>
          <p14:tracePt t="12985" x="4321175" y="3440113"/>
          <p14:tracePt t="13001" x="4332288" y="3440113"/>
          <p14:tracePt t="13009" x="4349750" y="3440113"/>
          <p14:tracePt t="13025" x="4360863" y="3440113"/>
          <p14:tracePt t="13025" x="4378325" y="3440113"/>
          <p14:tracePt t="13041" x="4406900" y="3440113"/>
          <p14:tracePt t="13058" x="4422775" y="3446463"/>
          <p14:tracePt t="13075" x="4440238" y="3446463"/>
          <p14:tracePt t="13092" x="4457700" y="3446463"/>
          <p14:tracePt t="13185" x="4464050" y="3451225"/>
          <p14:tracePt t="13193" x="4479925" y="3457575"/>
          <p14:tracePt t="13201" x="4497388" y="3468688"/>
          <p14:tracePt t="13218" x="4543425" y="3479800"/>
          <p14:tracePt t="13225" x="4565650" y="3486150"/>
          <p14:tracePt t="13225" x="4618038" y="3497263"/>
          <p14:tracePt t="13242" x="4703763" y="3508375"/>
          <p14:tracePt t="13258" x="4806950" y="3536950"/>
          <p14:tracePt t="13275" x="4908550" y="3565525"/>
          <p14:tracePt t="13292" x="5018088" y="3582988"/>
          <p14:tracePt t="13308" x="5143500" y="3600450"/>
          <p14:tracePt t="13325" x="5275263" y="3611563"/>
          <p14:tracePt t="13341" x="5372100" y="3611563"/>
          <p14:tracePt t="13358" x="5451475" y="3622675"/>
          <p14:tracePt t="13375" x="5514975" y="3629025"/>
          <p14:tracePt t="13392" x="5589588" y="3635375"/>
          <p14:tracePt t="13408" x="5708650" y="3640138"/>
          <p14:tracePt t="13425" x="5778500" y="3640138"/>
          <p14:tracePt t="13442" x="5857875" y="3629025"/>
          <p14:tracePt t="13458" x="5961063" y="3629025"/>
          <p14:tracePt t="13475" x="6057900" y="3629025"/>
          <p14:tracePt t="13492" x="6172200" y="3635375"/>
          <p14:tracePt t="13508" x="6286500" y="3640138"/>
          <p14:tracePt t="13525" x="6383338" y="3640138"/>
          <p14:tracePt t="13541" x="6451600" y="3640138"/>
          <p14:tracePt t="13558" x="6503988" y="3640138"/>
          <p14:tracePt t="13575" x="6550025" y="3640138"/>
          <p14:tracePt t="13592" x="6600825" y="3646488"/>
          <p14:tracePt t="13592" x="6635750" y="3651250"/>
          <p14:tracePt t="13609" x="6692900" y="3651250"/>
          <p14:tracePt t="13625" x="6743700" y="3651250"/>
          <p14:tracePt t="13641" x="6789738" y="3651250"/>
          <p14:tracePt t="13658" x="6818313" y="3651250"/>
          <p14:tracePt t="13675" x="6846888" y="3651250"/>
          <p14:tracePt t="13692" x="6864350" y="3651250"/>
          <p14:tracePt t="13708" x="6880225" y="3651250"/>
          <p14:tracePt t="13725" x="6892925" y="3651250"/>
          <p14:tracePt t="13741" x="6904038" y="3646488"/>
          <p14:tracePt t="13985" x="6880225" y="3646488"/>
          <p14:tracePt t="13993" x="6811963" y="3646488"/>
          <p14:tracePt t="14009" x="6675438" y="3657600"/>
          <p14:tracePt t="14025" x="6607175" y="3663950"/>
          <p14:tracePt t="14025" x="6429375" y="3657600"/>
          <p14:tracePt t="14041" x="6235700" y="3635375"/>
          <p14:tracePt t="14058" x="6011863" y="3589338"/>
          <p14:tracePt t="14075" x="5857875" y="3554413"/>
          <p14:tracePt t="14092" x="5783263" y="3532188"/>
          <p14:tracePt t="14108" x="5761038" y="3525838"/>
          <p14:tracePt t="14125" x="5732463" y="3514725"/>
          <p14:tracePt t="14141" x="5708650" y="3508375"/>
          <p14:tracePt t="14158" x="5668963" y="3497263"/>
          <p14:tracePt t="14175" x="5607050" y="3475038"/>
          <p14:tracePt t="14192" x="5497513" y="3440113"/>
          <p14:tracePt t="14208" x="5314950" y="3371850"/>
          <p14:tracePt t="14225" x="5183188" y="3314700"/>
          <p14:tracePt t="14241" x="5040313" y="3251200"/>
          <p14:tracePt t="14258" x="4897438" y="3189288"/>
          <p14:tracePt t="14275" x="4765675" y="3136900"/>
          <p14:tracePt t="14292" x="4664075" y="3103563"/>
          <p14:tracePt t="14308" x="4606925" y="3092450"/>
          <p14:tracePt t="14325" x="4583113" y="3092450"/>
          <p14:tracePt t="14341" x="4572000" y="3092450"/>
          <p14:tracePt t="14358" x="4554538" y="3086100"/>
          <p14:tracePt t="14375" x="4532313" y="3074988"/>
          <p14:tracePt t="14391" x="4503738" y="3057525"/>
          <p14:tracePt t="14408" x="4457700" y="3040063"/>
          <p14:tracePt t="14425" x="4435475" y="3035300"/>
          <p14:tracePt t="14442" x="4406900" y="3035300"/>
          <p14:tracePt t="14458" x="4383088" y="3035300"/>
          <p14:tracePt t="14475" x="4365625" y="3035300"/>
          <p14:tracePt t="14491" x="4343400" y="3035300"/>
          <p14:tracePt t="14508" x="4337050" y="3035300"/>
          <p14:tracePt t="14525" x="4325938" y="3035300"/>
          <p14:tracePt t="14541" x="4321175" y="3035300"/>
          <p14:tracePt t="14558" x="4303713" y="3028950"/>
          <p14:tracePt t="14575" x="4292600" y="3006725"/>
          <p14:tracePt t="14591" x="4279900" y="2989263"/>
          <p14:tracePt t="14591" x="4268788" y="2978150"/>
          <p14:tracePt t="14609" x="4264025" y="2943225"/>
          <p14:tracePt t="14625" x="4251325" y="2879725"/>
          <p14:tracePt t="14642" x="4240213" y="2782888"/>
          <p14:tracePt t="14658" x="4229100" y="2679700"/>
          <p14:tracePt t="14675" x="4229100" y="2611438"/>
          <p14:tracePt t="14691" x="4222750" y="2554288"/>
          <p14:tracePt t="14708" x="4222750" y="2479675"/>
          <p14:tracePt t="14725" x="4229100" y="2389188"/>
          <p14:tracePt t="14741" x="4240213" y="2314575"/>
          <p14:tracePt t="14758" x="4246563" y="2263775"/>
          <p14:tracePt t="14775" x="4251325" y="2217738"/>
          <p14:tracePt t="14791" x="4257675" y="2165350"/>
          <p14:tracePt t="14808" x="4257675" y="2108200"/>
          <p14:tracePt t="14825" x="4257675" y="2097088"/>
          <p14:tracePt t="14929" x="4257675" y="2103438"/>
          <p14:tracePt t="14935" x="4251325" y="2125663"/>
          <p14:tracePt t="14944" x="4246563" y="2165350"/>
          <p14:tracePt t="14958" x="4235450" y="2217738"/>
          <p14:tracePt t="14961" x="4206875" y="2320925"/>
          <p14:tracePt t="14975" x="4178300" y="2393950"/>
          <p14:tracePt t="14991" x="4165600" y="2439988"/>
          <p14:tracePt t="15008" x="4137025" y="2503488"/>
          <p14:tracePt t="15025" x="4132263" y="2560638"/>
          <p14:tracePt t="15042" x="4108450" y="2622550"/>
          <p14:tracePt t="15058" x="4103688" y="2692400"/>
          <p14:tracePt t="15075" x="4097338" y="2736850"/>
          <p14:tracePt t="15091" x="4097338" y="2754313"/>
          <p14:tracePt t="15337" x="4097338" y="2736850"/>
          <p14:tracePt t="15351" x="4097338" y="2720975"/>
          <p14:tracePt t="15352" x="4097338" y="2703513"/>
          <p14:tracePt t="15360" x="4103688" y="2679700"/>
          <p14:tracePt t="15375" x="4108450" y="2640013"/>
          <p14:tracePt t="15391" x="4108450" y="2589213"/>
          <p14:tracePt t="15408" x="4121150" y="2525713"/>
          <p14:tracePt t="15425" x="4121150" y="2486025"/>
          <p14:tracePt t="15441" x="4125913" y="2451100"/>
          <p14:tracePt t="15458" x="4125913" y="2428875"/>
          <p14:tracePt t="15475" x="4132263" y="2411413"/>
          <p14:tracePt t="15491" x="4132263" y="2389188"/>
          <p14:tracePt t="15508" x="4143375" y="2365375"/>
          <p14:tracePt t="15524" x="4149725" y="2314575"/>
          <p14:tracePt t="15541" x="4154488" y="2251075"/>
          <p14:tracePt t="15558" x="4160838" y="2193925"/>
          <p14:tracePt t="15575" x="4165600" y="2160588"/>
          <p14:tracePt t="15591" x="4171950" y="2114550"/>
          <p14:tracePt t="15608" x="4178300" y="2068513"/>
          <p14:tracePt t="15625" x="4183063" y="2039938"/>
          <p14:tracePt t="15642" x="4183063" y="2011363"/>
          <p14:tracePt t="15658" x="4189413" y="1971675"/>
          <p14:tracePt t="15675" x="4194175" y="1920875"/>
          <p14:tracePt t="15691" x="4200525" y="1874838"/>
          <p14:tracePt t="15708" x="4200525" y="1846263"/>
          <p14:tracePt t="15725" x="4206875" y="1811338"/>
          <p14:tracePt t="15741" x="4206875" y="1778000"/>
          <p14:tracePt t="15758" x="4211638" y="1743075"/>
          <p14:tracePt t="15775" x="4217988" y="1708150"/>
          <p14:tracePt t="15791" x="4222750" y="1668463"/>
          <p14:tracePt t="15808" x="4229100" y="1611313"/>
          <p14:tracePt t="15825" x="4235450" y="1571625"/>
          <p14:tracePt t="15841" x="4235450" y="1536700"/>
          <p14:tracePt t="15858" x="4240213" y="1503363"/>
          <p14:tracePt t="15875" x="4246563" y="1468438"/>
          <p14:tracePt t="15891" x="4264025" y="1428750"/>
          <p14:tracePt t="15908" x="4275138" y="1393825"/>
          <p14:tracePt t="15925" x="4286250" y="1360488"/>
          <p14:tracePt t="15941" x="4292600" y="1325563"/>
          <p14:tracePt t="15958" x="4297363" y="1292225"/>
          <p14:tracePt t="15975" x="4303713" y="1257300"/>
          <p14:tracePt t="15991" x="4308475" y="1235075"/>
          <p14:tracePt t="16008" x="4314825" y="1182688"/>
          <p14:tracePt t="16025" x="4321175" y="1154113"/>
          <p14:tracePt t="16041" x="4325938" y="1120775"/>
          <p14:tracePt t="16058" x="4332288" y="1096963"/>
          <p14:tracePt t="16075" x="4332288" y="1074738"/>
          <p14:tracePt t="16091" x="4337050" y="1046163"/>
          <p14:tracePt t="16108" x="4337050" y="1022350"/>
          <p14:tracePt t="16125" x="4343400" y="993775"/>
          <p14:tracePt t="16141" x="4354513" y="971550"/>
          <p14:tracePt t="16158" x="4360863" y="942975"/>
          <p14:tracePt t="16175" x="4365625" y="925513"/>
          <p14:tracePt t="16191" x="4371975" y="896938"/>
          <p14:tracePt t="16208" x="4371975" y="874713"/>
          <p14:tracePt t="16225" x="4378325" y="850900"/>
          <p14:tracePt t="16241" x="4383088" y="835025"/>
          <p14:tracePt t="16258" x="4389438" y="811213"/>
          <p14:tracePt t="16275" x="4394200" y="793750"/>
          <p14:tracePt t="16291" x="4400550" y="782638"/>
          <p14:tracePt t="16308" x="4400550" y="771525"/>
          <p14:tracePt t="16325" x="4406900" y="760413"/>
          <p14:tracePt t="16341" x="4418013" y="742950"/>
          <p14:tracePt t="16358" x="4422775" y="714375"/>
          <p14:tracePt t="16375" x="4446588" y="692150"/>
          <p14:tracePt t="16391" x="4464050" y="668338"/>
          <p14:tracePt t="16408" x="4486275" y="639763"/>
          <p14:tracePt t="16425" x="4508500" y="628650"/>
          <p14:tracePt t="16441" x="4532313" y="611188"/>
          <p14:tracePt t="16458" x="4560888" y="600075"/>
          <p14:tracePt t="16475" x="4589463" y="588963"/>
          <p14:tracePt t="16491" x="4600575" y="582613"/>
          <p14:tracePt t="16508" x="4606925" y="582613"/>
          <p14:tracePt t="16525" x="4611688" y="577850"/>
          <p14:tracePt t="16541" x="4622800" y="577850"/>
          <p14:tracePt t="16558" x="4646613" y="577850"/>
          <p14:tracePt t="16575" x="4668838" y="571500"/>
          <p14:tracePt t="16591" x="4697413" y="571500"/>
          <p14:tracePt t="16608" x="4721225" y="571500"/>
          <p14:tracePt t="16625" x="4743450" y="565150"/>
          <p14:tracePt t="16642" x="4760913" y="565150"/>
          <p14:tracePt t="16658" x="4783138" y="565150"/>
          <p14:tracePt t="16675" x="4806950" y="565150"/>
          <p14:tracePt t="16691" x="4835525" y="565150"/>
          <p14:tracePt t="16708" x="4868863" y="571500"/>
          <p14:tracePt t="16725" x="4903788" y="577850"/>
          <p14:tracePt t="16741" x="4932363" y="577850"/>
          <p14:tracePt t="16758" x="4954588" y="582613"/>
          <p14:tracePt t="16775" x="4978400" y="588963"/>
          <p14:tracePt t="16791" x="4983163" y="588963"/>
          <p14:tracePt t="16808" x="4989513" y="588963"/>
          <p14:tracePt t="16825" x="4994275" y="588963"/>
          <p14:tracePt t="17136" x="4989513" y="588963"/>
          <p14:tracePt t="17144" x="4978400" y="593725"/>
          <p14:tracePt t="17157" x="4972050" y="600075"/>
          <p14:tracePt t="17157" x="4914900" y="611188"/>
          <p14:tracePt t="17174" x="4822825" y="639763"/>
          <p14:tracePt t="17191" x="4697413" y="685800"/>
          <p14:tracePt t="17208" x="4486275" y="806450"/>
          <p14:tracePt t="17225" x="4371975" y="908050"/>
          <p14:tracePt t="17241" x="4279900" y="1022350"/>
          <p14:tracePt t="17258" x="4178300" y="1154113"/>
          <p14:tracePt t="17275" x="4075113" y="1285875"/>
          <p14:tracePt t="17291" x="3978275" y="1435100"/>
          <p14:tracePt t="17308" x="3903663" y="1560513"/>
          <p14:tracePt t="17325" x="3857625" y="1679575"/>
          <p14:tracePt t="17341" x="3811588" y="1789113"/>
          <p14:tracePt t="17358" x="3771900" y="1857375"/>
          <p14:tracePt t="17374" x="3743325" y="1885950"/>
          <p14:tracePt t="17391" x="3725863" y="1920875"/>
          <p14:tracePt t="17408" x="3708400" y="1954213"/>
          <p14:tracePt t="17425" x="3697288" y="1978025"/>
          <p14:tracePt t="17441" x="3692525" y="1982788"/>
          <p14:tracePt t="17441" x="0" y="0"/>
        </p14:tracePtLst>
        <p14:tracePtLst>
          <p14:tracePt t="18352" x="4178300" y="2686050"/>
          <p14:tracePt t="18584" x="4183063" y="2679700"/>
          <p14:tracePt t="18592" x="4206875" y="2622550"/>
          <p14:tracePt t="18608" x="4229100" y="2520950"/>
          <p14:tracePt t="18624" x="4251325" y="2406650"/>
          <p14:tracePt t="18640" x="4264025" y="2286000"/>
          <p14:tracePt t="18658" x="4268788" y="2239963"/>
          <p14:tracePt t="18664" x="4292600" y="2108200"/>
          <p14:tracePt t="18675" x="4308475" y="1971675"/>
          <p14:tracePt t="18708" x="4308475" y="1839913"/>
          <p14:tracePt t="18708" x="4308475" y="1736725"/>
          <p14:tracePt t="18728" x="4308475" y="1657350"/>
          <p14:tracePt t="18744" x="4308475" y="1582738"/>
          <p14:tracePt t="18760" x="4303713" y="1520825"/>
          <p14:tracePt t="18776" x="4303713" y="1463675"/>
          <p14:tracePt t="18792" x="4303713" y="1411288"/>
          <p14:tracePt t="18808" x="4303713" y="1308100"/>
          <p14:tracePt t="18825" x="4303713" y="1222375"/>
          <p14:tracePt t="18841" x="4303713" y="1143000"/>
          <p14:tracePt t="18858" x="4303713" y="1079500"/>
          <p14:tracePt t="18874" x="4303713" y="1028700"/>
          <p14:tracePt t="18891" x="4303713" y="989013"/>
          <p14:tracePt t="18908" x="4303713" y="949325"/>
          <p14:tracePt t="18924" x="4303713" y="920750"/>
          <p14:tracePt t="18941" x="4303713" y="903288"/>
          <p14:tracePt t="18976" x="4303713" y="896938"/>
          <p14:tracePt t="18992" x="4303713" y="892175"/>
          <p14:tracePt t="19104" x="4297363" y="896938"/>
          <p14:tracePt t="19112" x="4292600" y="903288"/>
          <p14:tracePt t="19124" x="4286250" y="920750"/>
          <p14:tracePt t="19125" x="4279900" y="954088"/>
          <p14:tracePt t="19141" x="4264025" y="1000125"/>
          <p14:tracePt t="19158" x="4246563" y="1046163"/>
          <p14:tracePt t="19174" x="4235450" y="1085850"/>
          <p14:tracePt t="19191" x="4222750" y="1131888"/>
          <p14:tracePt t="19208" x="4211638" y="1217613"/>
          <p14:tracePt t="19225" x="4200525" y="1279525"/>
          <p14:tracePt t="19241" x="4194175" y="1365250"/>
          <p14:tracePt t="19258" x="4178300" y="1439863"/>
          <p14:tracePt t="19274" x="4160838" y="1525588"/>
          <p14:tracePt t="19291" x="4143375" y="1600200"/>
          <p14:tracePt t="19308" x="4132263" y="1651000"/>
          <p14:tracePt t="19325" x="4125913" y="1714500"/>
          <p14:tracePt t="19341" x="4121150" y="1778000"/>
          <p14:tracePt t="19358" x="4121150" y="1828800"/>
          <p14:tracePt t="19374" x="4114800" y="1863725"/>
          <p14:tracePt t="19391" x="4108450" y="1892300"/>
          <p14:tracePt t="19408" x="4108450" y="1908175"/>
          <p14:tracePt t="19425" x="4108450" y="1914525"/>
          <p14:tracePt t="19520" x="4108450" y="1908175"/>
          <p14:tracePt t="19528" x="4108450" y="1892300"/>
          <p14:tracePt t="19536" x="4108450" y="1874838"/>
          <p14:tracePt t="19544" x="4121150" y="1828800"/>
          <p14:tracePt t="19558" x="4132263" y="1765300"/>
          <p14:tracePt t="19574" x="4149725" y="1674813"/>
          <p14:tracePt t="19591" x="4160838" y="1571625"/>
          <p14:tracePt t="19608" x="4165600" y="1463675"/>
          <p14:tracePt t="19625" x="4165600" y="1400175"/>
          <p14:tracePt t="19641" x="4165600" y="1354138"/>
          <p14:tracePt t="19658" x="4165600" y="1314450"/>
          <p14:tracePt t="19675" x="4165600" y="1292225"/>
          <p14:tracePt t="19691" x="4165600" y="1263650"/>
          <p14:tracePt t="19708" x="4160838" y="1239838"/>
          <p14:tracePt t="19724" x="4160838" y="1228725"/>
          <p14:tracePt t="19741" x="4160838" y="1222375"/>
          <p14:tracePt t="19758" x="4160838" y="1211263"/>
          <p14:tracePt t="19774" x="4160838" y="1200150"/>
          <p14:tracePt t="19791" x="4160838" y="1182688"/>
          <p14:tracePt t="19808" x="4160838" y="1165225"/>
          <p14:tracePt t="19825" x="4160838" y="1149350"/>
          <p14:tracePt t="19841" x="4160838" y="1143000"/>
          <p14:tracePt t="19858" x="4160838" y="1131888"/>
          <p14:tracePt t="19874" x="4160838" y="1120775"/>
          <p14:tracePt t="20056" x="4160838" y="1131888"/>
          <p14:tracePt t="20064" x="4154488" y="1149350"/>
          <p14:tracePt t="20072" x="4154488" y="1160463"/>
          <p14:tracePt t="20075" x="4149725" y="1200150"/>
          <p14:tracePt t="20091" x="4143375" y="1250950"/>
          <p14:tracePt t="20108" x="4143375" y="1320800"/>
          <p14:tracePt t="20124" x="4137025" y="1393825"/>
          <p14:tracePt t="20141" x="4132263" y="1485900"/>
          <p14:tracePt t="20158" x="4132263" y="1600200"/>
          <p14:tracePt t="20174" x="4132263" y="1731963"/>
          <p14:tracePt t="20191" x="4137025" y="1885950"/>
          <p14:tracePt t="20208" x="4137025" y="2092325"/>
          <p14:tracePt t="20224" x="4137025" y="2189163"/>
          <p14:tracePt t="20241" x="4137025" y="2274888"/>
          <p14:tracePt t="20258" x="4137025" y="2349500"/>
          <p14:tracePt t="20274" x="4137025" y="2417763"/>
          <p14:tracePt t="20291" x="4137025" y="2479675"/>
          <p14:tracePt t="20308" x="4132263" y="2549525"/>
          <p14:tracePt t="20324" x="4125913" y="2622550"/>
          <p14:tracePt t="20341" x="4125913" y="2692400"/>
          <p14:tracePt t="20358" x="4125913" y="2754313"/>
          <p14:tracePt t="20374" x="4125913" y="2794000"/>
          <p14:tracePt t="20391" x="4125913" y="2828925"/>
          <p14:tracePt t="20408" x="4125913" y="2868613"/>
          <p14:tracePt t="20424" x="4125913" y="2886075"/>
          <p14:tracePt t="20441" x="4125913" y="2897188"/>
          <p14:tracePt t="20480" x="4125913" y="2903538"/>
          <p14:tracePt t="20501" x="4125913" y="2908300"/>
          <p14:tracePt t="20600" x="4125913" y="2903538"/>
          <p14:tracePt t="20608" x="4132263" y="2879725"/>
          <p14:tracePt t="20616" x="4132263" y="2840038"/>
          <p14:tracePt t="20624" x="4143375" y="2720975"/>
          <p14:tracePt t="20641" x="4154488" y="2651125"/>
          <p14:tracePt t="20641" x="4154488" y="2497138"/>
          <p14:tracePt t="20657" x="4154488" y="2354263"/>
          <p14:tracePt t="20674" x="4154488" y="2189163"/>
          <p14:tracePt t="20691" x="4154488" y="2051050"/>
          <p14:tracePt t="20708" x="4149725" y="1931988"/>
          <p14:tracePt t="20724" x="4149725" y="1822450"/>
          <p14:tracePt t="20741" x="4149725" y="1725613"/>
          <p14:tracePt t="20758" x="4149725" y="1628775"/>
          <p14:tracePt t="20774" x="4149725" y="1549400"/>
          <p14:tracePt t="20791" x="4149725" y="1485900"/>
          <p14:tracePt t="20808" x="4154488" y="1411288"/>
          <p14:tracePt t="20824" x="4154488" y="1371600"/>
          <p14:tracePt t="20841" x="4154488" y="1336675"/>
          <p14:tracePt t="20858" x="4160838" y="1296988"/>
          <p14:tracePt t="20874" x="4160838" y="1268413"/>
          <p14:tracePt t="20891" x="4160838" y="1228725"/>
          <p14:tracePt t="20908" x="4154488" y="1206500"/>
          <p14:tracePt t="20924" x="4154488" y="1182688"/>
          <p14:tracePt t="20941" x="4154488" y="1171575"/>
          <p14:tracePt t="20957" x="4154488" y="1154113"/>
          <p14:tracePt t="20974" x="4154488" y="1143000"/>
          <p14:tracePt t="20991" x="4154488" y="1131888"/>
          <p14:tracePt t="21008" x="4154488" y="1114425"/>
          <p14:tracePt t="21024" x="4154488" y="1108075"/>
          <p14:tracePt t="21041" x="4154488" y="1103313"/>
          <p14:tracePt t="21176" x="4149725" y="1108075"/>
          <p14:tracePt t="21184" x="4149725" y="1131888"/>
          <p14:tracePt t="21200" x="4143375" y="1182688"/>
          <p14:tracePt t="21208" x="4132263" y="1235075"/>
          <p14:tracePt t="21209" x="4125913" y="1354138"/>
          <p14:tracePt t="21225" x="4108450" y="1514475"/>
          <p14:tracePt t="21241" x="4103688" y="1703388"/>
          <p14:tracePt t="21258" x="4086225" y="1908175"/>
          <p14:tracePt t="21274" x="4079875" y="2085975"/>
          <p14:tracePt t="21291" x="4079875" y="2228850"/>
          <p14:tracePt t="21308" x="4079875" y="2360613"/>
          <p14:tracePt t="21324" x="4079875" y="2474913"/>
          <p14:tracePt t="21341" x="4068763" y="2582863"/>
          <p14:tracePt t="21358" x="4068763" y="2679700"/>
          <p14:tracePt t="21374" x="4068763" y="2789238"/>
          <p14:tracePt t="21391" x="4068763" y="2892425"/>
          <p14:tracePt t="21408" x="4068763" y="2971800"/>
          <p14:tracePt t="21424" x="4068763" y="3011488"/>
          <p14:tracePt t="21441" x="4068763" y="3040063"/>
          <p14:tracePt t="21458" x="4068763" y="3057525"/>
          <p14:tracePt t="21474" x="4068763" y="3079750"/>
          <p14:tracePt t="21491" x="4068763" y="3086100"/>
          <p14:tracePt t="21507" x="4068763" y="3092450"/>
          <p14:tracePt t="21524" x="4068763" y="3097213"/>
          <p14:tracePt t="21624" x="4075113" y="3079750"/>
          <p14:tracePt t="21626" x="4079875" y="3057525"/>
          <p14:tracePt t="21641" x="4097338" y="3028950"/>
          <p14:tracePt t="21641" x="4125913" y="2914650"/>
          <p14:tracePt t="21658" x="4154488" y="2771775"/>
          <p14:tracePt t="21674" x="4189413" y="2635250"/>
          <p14:tracePt t="21691" x="4194175" y="2451100"/>
          <p14:tracePt t="21708" x="4200525" y="2274888"/>
          <p14:tracePt t="21725" x="4200525" y="2136775"/>
          <p14:tracePt t="21741" x="4189413" y="2017713"/>
          <p14:tracePt t="21757" x="4178300" y="1936750"/>
          <p14:tracePt t="21774" x="4171950" y="1874838"/>
          <p14:tracePt t="21791" x="4165600" y="1822450"/>
          <p14:tracePt t="21808" x="4160838" y="1749425"/>
          <p14:tracePt t="21824" x="4160838" y="1703388"/>
          <p14:tracePt t="21841" x="4154488" y="1663700"/>
          <p14:tracePt t="21858" x="4149725" y="1622425"/>
          <p14:tracePt t="21874" x="4149725" y="1600200"/>
          <p14:tracePt t="21891" x="4149725" y="1571625"/>
          <p14:tracePt t="21908" x="4149725" y="1543050"/>
          <p14:tracePt t="21924" x="4149725" y="1514475"/>
          <p14:tracePt t="21941" x="4149725" y="1485900"/>
          <p14:tracePt t="21958" x="4149725" y="1468438"/>
          <p14:tracePt t="21974" x="4149725" y="1457325"/>
          <p14:tracePt t="21991" x="4149725" y="1439863"/>
          <p14:tracePt t="22007" x="4149725" y="1411288"/>
          <p14:tracePt t="22025" x="4149725" y="1400175"/>
          <p14:tracePt t="22041" x="4149725" y="1377950"/>
          <p14:tracePt t="22058" x="4149725" y="1371600"/>
          <p14:tracePt t="22074" x="4149725" y="1354138"/>
          <p14:tracePt t="22091" x="4149725" y="1349375"/>
          <p14:tracePt t="22107" x="4149725" y="1336675"/>
          <p14:tracePt t="22124" x="4149725" y="1331913"/>
          <p14:tracePt t="22141" x="4149725" y="1325563"/>
          <p14:tracePt t="22456" x="4149725" y="1331913"/>
          <p14:tracePt t="22464" x="4149725" y="1343025"/>
          <p14:tracePt t="22474" x="4149725" y="1360488"/>
          <p14:tracePt t="22480" x="4149725" y="1382713"/>
          <p14:tracePt t="22491" x="4149725" y="1417638"/>
          <p14:tracePt t="22507" x="4149725" y="1446213"/>
          <p14:tracePt t="22524" x="4149725" y="1474788"/>
          <p14:tracePt t="22541" x="4149725" y="1514475"/>
          <p14:tracePt t="22558" x="4149725" y="1560513"/>
          <p14:tracePt t="22574" x="4149725" y="1600200"/>
          <p14:tracePt t="22591" x="4149725" y="1663700"/>
          <p14:tracePt t="22607" x="4149725" y="1754188"/>
          <p14:tracePt t="22624" x="4154488" y="1822450"/>
          <p14:tracePt t="22641" x="4160838" y="1885950"/>
          <p14:tracePt t="22658" x="4160838" y="1965325"/>
          <p14:tracePt t="22674" x="4171950" y="2057400"/>
          <p14:tracePt t="22691" x="4178300" y="2136775"/>
          <p14:tracePt t="22707" x="4178300" y="2217738"/>
          <p14:tracePt t="22725" x="4194175" y="2297113"/>
          <p14:tracePt t="22741" x="4200525" y="2378075"/>
          <p14:tracePt t="22758" x="4206875" y="2457450"/>
          <p14:tracePt t="22774" x="4217988" y="2543175"/>
          <p14:tracePt t="22791" x="4229100" y="2600325"/>
          <p14:tracePt t="22807" x="4235450" y="2674938"/>
          <p14:tracePt t="22824" x="4235450" y="2714625"/>
          <p14:tracePt t="22841" x="4235450" y="2760663"/>
          <p14:tracePt t="22857" x="4235450" y="2794000"/>
          <p14:tracePt t="22874" x="4235450" y="2835275"/>
          <p14:tracePt t="22891" x="4235450" y="2863850"/>
          <p14:tracePt t="22907" x="4235450" y="2897188"/>
          <p14:tracePt t="22924" x="4235450" y="2914650"/>
          <p14:tracePt t="22941" x="4235450" y="2925763"/>
          <p14:tracePt t="22957" x="4235450" y="2943225"/>
          <p14:tracePt t="22974" x="4235450" y="2949575"/>
          <p14:tracePt t="23112" x="4235450" y="2943225"/>
          <p14:tracePt t="23120" x="4240213" y="2908300"/>
          <p14:tracePt t="23134" x="4246563" y="2879725"/>
          <p14:tracePt t="23136" x="4251325" y="2846388"/>
          <p14:tracePt t="23136" x="4257675" y="2806700"/>
          <p14:tracePt t="23144" x="4257675" y="2778125"/>
          <p14:tracePt t="23157" x="4268788" y="2703513"/>
          <p14:tracePt t="23174" x="4275138" y="2611438"/>
          <p14:tracePt t="23191" x="4292600" y="2503488"/>
          <p14:tracePt t="23207" x="4297363" y="2365375"/>
          <p14:tracePt t="23225" x="4297363" y="2274888"/>
          <p14:tracePt t="23241" x="4297363" y="2165350"/>
          <p14:tracePt t="23258" x="4292600" y="2074863"/>
          <p14:tracePt t="23274" x="4286250" y="2006600"/>
          <p14:tracePt t="23291" x="4279900" y="1960563"/>
          <p14:tracePt t="23307" x="4268788" y="1914525"/>
          <p14:tracePt t="23324" x="4257675" y="1863725"/>
          <p14:tracePt t="23341" x="4246563" y="1811338"/>
          <p14:tracePt t="23358" x="4240213" y="1754188"/>
          <p14:tracePt t="23374" x="4229100" y="1708150"/>
          <p14:tracePt t="23391" x="4222750" y="1657350"/>
          <p14:tracePt t="23407" x="4206875" y="1582738"/>
          <p14:tracePt t="23424" x="4206875" y="1520825"/>
          <p14:tracePt t="23441" x="4206875" y="1463675"/>
          <p14:tracePt t="23457" x="4211638" y="1400175"/>
          <p14:tracePt t="23474" x="4211638" y="1349375"/>
          <p14:tracePt t="23491" x="4211638" y="1296988"/>
          <p14:tracePt t="23507" x="4211638" y="1250950"/>
          <p14:tracePt t="23524" x="4211638" y="1211263"/>
          <p14:tracePt t="23541" x="4211638" y="1182688"/>
          <p14:tracePt t="23557" x="4211638" y="1171575"/>
          <p14:tracePt t="24048" x="0" y="0"/>
        </p14:tracePtLst>
        <p14:tracePtLst>
          <p14:tracePt t="24968" x="885825" y="1200150"/>
          <p14:tracePt t="25080" x="879475" y="1200150"/>
          <p14:tracePt t="25088" x="868363" y="1193800"/>
          <p14:tracePt t="25100" x="857250" y="1189038"/>
          <p14:tracePt t="25104" x="839788" y="1182688"/>
          <p14:tracePt t="25112" x="800100" y="1177925"/>
          <p14:tracePt t="25128" x="749300" y="1171575"/>
          <p14:tracePt t="25144" x="714375" y="1171575"/>
          <p14:tracePt t="25160" x="685800" y="1171575"/>
          <p14:tracePt t="25191" x="674688" y="1171575"/>
          <p14:tracePt t="25200" x="668338" y="1171575"/>
          <p14:tracePt t="25208" x="646113" y="1177925"/>
          <p14:tracePt t="25232" x="628650" y="1182688"/>
          <p14:tracePt t="25241" x="611188" y="1193800"/>
          <p14:tracePt t="25257" x="593725" y="1211263"/>
          <p14:tracePt t="25280" x="565150" y="1239838"/>
          <p14:tracePt t="25291" x="536575" y="1292225"/>
          <p14:tracePt t="25308" x="514350" y="1354138"/>
          <p14:tracePt t="25324" x="496888" y="1446213"/>
          <p14:tracePt t="25341" x="485775" y="1554163"/>
          <p14:tracePt t="25357" x="485775" y="1679575"/>
          <p14:tracePt t="25374" x="485775" y="1811338"/>
          <p14:tracePt t="25391" x="492125" y="1949450"/>
          <p14:tracePt t="25408" x="525463" y="2143125"/>
          <p14:tracePt t="25424" x="565150" y="2268538"/>
          <p14:tracePt t="25441" x="606425" y="2354263"/>
          <p14:tracePt t="25457" x="635000" y="2400300"/>
          <p14:tracePt t="25474" x="657225" y="2446338"/>
          <p14:tracePt t="25491" x="674688" y="2468563"/>
          <p14:tracePt t="25508" x="703263" y="2497138"/>
          <p14:tracePt t="25524" x="731838" y="2525713"/>
          <p14:tracePt t="25541" x="771525" y="2554288"/>
          <p14:tracePt t="25557" x="839788" y="2589213"/>
          <p14:tracePt t="25574" x="914400" y="2628900"/>
          <p14:tracePt t="25591" x="1017588" y="2657475"/>
          <p14:tracePt t="25607" x="1171575" y="2708275"/>
          <p14:tracePt t="25624" x="1279525" y="2749550"/>
          <p14:tracePt t="25641" x="1371600" y="2778125"/>
          <p14:tracePt t="25657" x="1485900" y="2806700"/>
          <p14:tracePt t="25674" x="1593850" y="2822575"/>
          <p14:tracePt t="25691" x="1720850" y="2828925"/>
          <p14:tracePt t="25707" x="1857375" y="2835275"/>
          <p14:tracePt t="25724" x="1993900" y="2835275"/>
          <p14:tracePt t="25741" x="2132013" y="2822575"/>
          <p14:tracePt t="25758" x="2274888" y="2794000"/>
          <p14:tracePt t="25775" x="2422525" y="2754313"/>
          <p14:tracePt t="25791" x="2565400" y="2714625"/>
          <p14:tracePt t="25808" x="2736850" y="2646363"/>
          <p14:tracePt t="25824" x="2846388" y="2593975"/>
          <p14:tracePt t="25841" x="2921000" y="2554288"/>
          <p14:tracePt t="25857" x="2965450" y="2514600"/>
          <p14:tracePt t="25874" x="2978150" y="2492375"/>
          <p14:tracePt t="25891" x="2989263" y="2457450"/>
          <p14:tracePt t="25907" x="3000375" y="2417763"/>
          <p14:tracePt t="25924" x="3011488" y="2382838"/>
          <p14:tracePt t="25941" x="3011488" y="2349500"/>
          <p14:tracePt t="25957" x="3011488" y="2314575"/>
          <p14:tracePt t="25974" x="3011488" y="2268538"/>
          <p14:tracePt t="25991" x="2994025" y="2222500"/>
          <p14:tracePt t="26007" x="2954338" y="2143125"/>
          <p14:tracePt t="26024" x="2908300" y="2079625"/>
          <p14:tracePt t="26041" x="2851150" y="2011363"/>
          <p14:tracePt t="26057" x="2782888" y="1936750"/>
          <p14:tracePt t="26074" x="2708275" y="1874838"/>
          <p14:tracePt t="26091" x="2622550" y="1806575"/>
          <p14:tracePt t="26107" x="2554288" y="1749425"/>
          <p14:tracePt t="26124" x="2463800" y="1692275"/>
          <p14:tracePt t="26141" x="2378075" y="1639888"/>
          <p14:tracePt t="26157" x="2297113" y="1589088"/>
          <p14:tracePt t="26174" x="2217738" y="1543050"/>
          <p14:tracePt t="26191" x="2136775" y="1508125"/>
          <p14:tracePt t="26207" x="2017713" y="1450975"/>
          <p14:tracePt t="26225" x="1936750" y="1422400"/>
          <p14:tracePt t="26241" x="1846263" y="1400175"/>
          <p14:tracePt t="26257" x="1743075" y="1371600"/>
          <p14:tracePt t="26274" x="1639888" y="1343025"/>
          <p14:tracePt t="26291" x="1531938" y="1320800"/>
          <p14:tracePt t="26307" x="1411288" y="1303338"/>
          <p14:tracePt t="26324" x="1308100" y="1292225"/>
          <p14:tracePt t="26341" x="1222375" y="1285875"/>
          <p14:tracePt t="26357" x="1120775" y="1274763"/>
          <p14:tracePt t="26374" x="1022350" y="1274763"/>
          <p14:tracePt t="26391" x="931863" y="1274763"/>
          <p14:tracePt t="26407" x="800100" y="1285875"/>
          <p14:tracePt t="26424" x="703263" y="1296988"/>
          <p14:tracePt t="26441" x="611188" y="1314450"/>
          <p14:tracePt t="26457" x="525463" y="1343025"/>
          <p14:tracePt t="26474" x="468313" y="1365250"/>
          <p14:tracePt t="26491" x="411163" y="1406525"/>
          <p14:tracePt t="26507" x="360363" y="1439863"/>
          <p14:tracePt t="26524" x="320675" y="1485900"/>
          <p14:tracePt t="26541" x="274638" y="1531938"/>
          <p14:tracePt t="26557" x="234950" y="1589088"/>
          <p14:tracePt t="26574" x="206375" y="1657350"/>
          <p14:tracePt t="26591" x="188913" y="1731963"/>
          <p14:tracePt t="26607" x="182563" y="1851025"/>
          <p14:tracePt t="26624" x="182563" y="1936750"/>
          <p14:tracePt t="26641" x="206375" y="2039938"/>
          <p14:tracePt t="26657" x="222250" y="2114550"/>
          <p14:tracePt t="26674" x="257175" y="2182813"/>
          <p14:tracePt t="26691" x="279400" y="2222500"/>
          <p14:tracePt t="26707" x="303213" y="2257425"/>
          <p14:tracePt t="26724" x="336550" y="2279650"/>
          <p14:tracePt t="26741" x="365125" y="2297113"/>
          <p14:tracePt t="26757" x="422275" y="2320925"/>
          <p14:tracePt t="26774" x="468313" y="2336800"/>
          <p14:tracePt t="26791" x="514350" y="2354263"/>
          <p14:tracePt t="26807" x="582613" y="2371725"/>
          <p14:tracePt t="26824" x="639763" y="2382838"/>
          <p14:tracePt t="26841" x="720725" y="2389188"/>
          <p14:tracePt t="26857" x="835025" y="2389188"/>
          <p14:tracePt t="26874" x="971550" y="2389188"/>
          <p14:tracePt t="26891" x="1136650" y="2378075"/>
          <p14:tracePt t="26907" x="1303338" y="2360613"/>
          <p14:tracePt t="26924" x="1463675" y="2325688"/>
          <p14:tracePt t="26941" x="1606550" y="2292350"/>
          <p14:tracePt t="26957" x="1754188" y="2251075"/>
          <p14:tracePt t="26974" x="1914525" y="2206625"/>
          <p14:tracePt t="26991" x="2046288" y="2132013"/>
          <p14:tracePt t="27007" x="2189163" y="2035175"/>
          <p14:tracePt t="27024" x="2251075" y="1993900"/>
          <p14:tracePt t="27041" x="2286000" y="1954213"/>
          <p14:tracePt t="27057" x="2308225" y="1920875"/>
          <p14:tracePt t="27074" x="2314575" y="1879600"/>
          <p14:tracePt t="27091" x="2314575" y="1846263"/>
          <p14:tracePt t="27107" x="2303463" y="1806575"/>
          <p14:tracePt t="27124" x="2274888" y="1760538"/>
          <p14:tracePt t="27141" x="2235200" y="1708150"/>
          <p14:tracePt t="27157" x="2193925" y="1663700"/>
          <p14:tracePt t="27174" x="2132013" y="1611313"/>
          <p14:tracePt t="27191" x="2046288" y="1554163"/>
          <p14:tracePt t="27207" x="1920875" y="1457325"/>
          <p14:tracePt t="27224" x="1822450" y="1400175"/>
          <p14:tracePt t="27241" x="1725613" y="1331913"/>
          <p14:tracePt t="27257" x="1639888" y="1279525"/>
          <p14:tracePt t="27274" x="1560513" y="1228725"/>
          <p14:tracePt t="27291" x="1497013" y="1193800"/>
          <p14:tracePt t="27307" x="1439863" y="1171575"/>
          <p14:tracePt t="27324" x="1389063" y="1154113"/>
          <p14:tracePt t="27341" x="1354138" y="1136650"/>
          <p14:tracePt t="27357" x="1285875" y="1108075"/>
          <p14:tracePt t="27374" x="1200150" y="1085850"/>
          <p14:tracePt t="27391" x="1120775" y="1068388"/>
          <p14:tracePt t="27407" x="1017588" y="1046163"/>
          <p14:tracePt t="27424" x="954088" y="1039813"/>
          <p14:tracePt t="27441" x="885825" y="1039813"/>
          <p14:tracePt t="27457" x="811213" y="1050925"/>
          <p14:tracePt t="27474" x="736600" y="1063625"/>
          <p14:tracePt t="27491" x="650875" y="1085850"/>
          <p14:tracePt t="27507" x="588963" y="1103313"/>
          <p14:tracePt t="27524" x="531813" y="1125538"/>
          <p14:tracePt t="27541" x="485775" y="1149350"/>
          <p14:tracePt t="27557" x="450850" y="1171575"/>
          <p14:tracePt t="27574" x="422275" y="1200150"/>
          <p14:tracePt t="27591" x="388938" y="1235075"/>
          <p14:tracePt t="27607" x="365125" y="1285875"/>
          <p14:tracePt t="27624" x="349250" y="1320800"/>
          <p14:tracePt t="27641" x="336550" y="1343025"/>
          <p14:tracePt t="27657" x="331788" y="1365250"/>
          <p14:tracePt t="27674" x="325438" y="1382713"/>
          <p14:tracePt t="27691" x="320675" y="1406525"/>
          <p14:tracePt t="27707" x="320675" y="1435100"/>
          <p14:tracePt t="27725" x="320675" y="1463675"/>
          <p14:tracePt t="27742" x="331788" y="1503363"/>
          <p14:tracePt t="27758" x="349250" y="1536700"/>
          <p14:tracePt t="27775" x="365125" y="1577975"/>
          <p14:tracePt t="27793" x="377825" y="1593850"/>
          <p14:tracePt t="27808" x="406400" y="1628775"/>
          <p14:tracePt t="27825" x="434975" y="1651000"/>
          <p14:tracePt t="27842" x="492125" y="1685925"/>
          <p14:tracePt t="27858" x="588963" y="1720850"/>
          <p14:tracePt t="27876" x="696913" y="1760538"/>
          <p14:tracePt t="27892" x="822325" y="1789113"/>
          <p14:tracePt t="27908" x="942975" y="1811338"/>
          <p14:tracePt t="27925" x="1063625" y="1828800"/>
          <p14:tracePt t="27942" x="1177925" y="1835150"/>
          <p14:tracePt t="27958" x="1303338" y="1835150"/>
          <p14:tracePt t="27975" x="1446213" y="1822450"/>
          <p14:tracePt t="27992" x="1600200" y="1800225"/>
          <p14:tracePt t="28008" x="1828800" y="1760538"/>
          <p14:tracePt t="28025" x="1949450" y="1731963"/>
          <p14:tracePt t="28042" x="2079625" y="1685925"/>
          <p14:tracePt t="28058" x="2193925" y="1628775"/>
          <p14:tracePt t="28075" x="2274888" y="1589088"/>
          <p14:tracePt t="28092" x="2308225" y="1560513"/>
          <p14:tracePt t="28108" x="2325688" y="1543050"/>
          <p14:tracePt t="28125" x="2332038" y="1520825"/>
          <p14:tracePt t="28142" x="2332038" y="1503363"/>
          <p14:tracePt t="28158" x="2332038" y="1492250"/>
          <p14:tracePt t="28175" x="2325688" y="1479550"/>
          <p14:tracePt t="28192" x="2297113" y="1463675"/>
          <p14:tracePt t="28208" x="2222500" y="1422400"/>
          <p14:tracePt t="28225" x="2132013" y="1377950"/>
          <p14:tracePt t="28242" x="2017713" y="1325563"/>
          <p14:tracePt t="28258" x="1874838" y="1268413"/>
          <p14:tracePt t="28275" x="1731963" y="1211263"/>
          <p14:tracePt t="28292" x="1582738" y="1165225"/>
          <p14:tracePt t="28308" x="1428750" y="1120775"/>
          <p14:tracePt t="28325" x="1292225" y="1085850"/>
          <p14:tracePt t="28342" x="1171575" y="1057275"/>
          <p14:tracePt t="28358" x="1068388" y="1046163"/>
          <p14:tracePt t="28375" x="977900" y="1039813"/>
          <p14:tracePt t="28392" x="892175" y="1039813"/>
          <p14:tracePt t="28408" x="777875" y="1063625"/>
          <p14:tracePt t="28425" x="720725" y="1079500"/>
          <p14:tracePt t="28442" x="674688" y="1103313"/>
          <p14:tracePt t="28458" x="646113" y="1131888"/>
          <p14:tracePt t="28475" x="622300" y="1154113"/>
          <p14:tracePt t="28492" x="600075" y="1189038"/>
          <p14:tracePt t="28508" x="588963" y="1217613"/>
          <p14:tracePt t="28525" x="577850" y="1263650"/>
          <p14:tracePt t="28542" x="565150" y="1308100"/>
          <p14:tracePt t="28558" x="565150" y="1360488"/>
          <p14:tracePt t="28575" x="560388" y="1422400"/>
          <p14:tracePt t="28592" x="560388" y="1492250"/>
          <p14:tracePt t="28608" x="571500" y="1593850"/>
          <p14:tracePt t="28625" x="582613" y="1657350"/>
          <p14:tracePt t="28642" x="600075" y="1720850"/>
          <p14:tracePt t="28658" x="628650" y="1778000"/>
          <p14:tracePt t="28675" x="663575" y="1846263"/>
          <p14:tracePt t="28692" x="703263" y="1908175"/>
          <p14:tracePt t="28708" x="736600" y="1949450"/>
          <p14:tracePt t="28725" x="760413" y="1989138"/>
          <p14:tracePt t="28742" x="788988" y="2017713"/>
          <p14:tracePt t="28758" x="822325" y="2046288"/>
          <p14:tracePt t="28775" x="857250" y="2079625"/>
          <p14:tracePt t="28792" x="920750" y="2108200"/>
          <p14:tracePt t="28792" x="954088" y="2125663"/>
          <p14:tracePt t="28809" x="1050925" y="2160588"/>
          <p14:tracePt t="28825" x="1125538" y="2182813"/>
          <p14:tracePt t="28842" x="1189038" y="2193925"/>
          <p14:tracePt t="28858" x="1250950" y="2206625"/>
          <p14:tracePt t="28875" x="1320800" y="2217738"/>
          <p14:tracePt t="28892" x="1406525" y="2228850"/>
          <p14:tracePt t="28908" x="1531938" y="2228850"/>
          <p14:tracePt t="28925" x="1697038" y="2193925"/>
          <p14:tracePt t="28942" x="1857375" y="2154238"/>
          <p14:tracePt t="28958" x="1989138" y="2120900"/>
          <p14:tracePt t="28975" x="2103438" y="2092325"/>
          <p14:tracePt t="28992" x="2206625" y="2063750"/>
          <p14:tracePt t="29008" x="2303463" y="2011363"/>
          <p14:tracePt t="29025" x="2336800" y="1978025"/>
          <p14:tracePt t="29042" x="2354263" y="1943100"/>
          <p14:tracePt t="29058" x="2360613" y="1914525"/>
          <p14:tracePt t="29075" x="2360613" y="1897063"/>
          <p14:tracePt t="29092" x="2360613" y="1879600"/>
          <p14:tracePt t="29108" x="2360613" y="1868488"/>
          <p14:tracePt t="29125" x="2336800" y="1851025"/>
          <p14:tracePt t="29142" x="2292350" y="1835150"/>
          <p14:tracePt t="29158" x="2217738" y="1800225"/>
          <p14:tracePt t="29175" x="2103438" y="1760538"/>
          <p14:tracePt t="29191" x="2011363" y="1731963"/>
          <p14:tracePt t="29208" x="1908175" y="1692275"/>
          <p14:tracePt t="29225" x="1897063" y="1679575"/>
          <p14:tracePt t="29409" x="1892300" y="1679575"/>
          <p14:tracePt t="29409" x="0" y="0"/>
        </p14:tracePtLst>
        <p14:tracePtLst>
          <p14:tracePt t="33417" x="1479550" y="1389063"/>
          <p14:tracePt t="33528" x="1474788" y="1389063"/>
          <p14:tracePt t="33536" x="1463675" y="1389063"/>
          <p14:tracePt t="33544" x="1446213" y="1389063"/>
          <p14:tracePt t="33558" x="1428750" y="1389063"/>
          <p14:tracePt t="33558" x="1406525" y="1393825"/>
          <p14:tracePt t="33575" x="1389063" y="1400175"/>
          <p14:tracePt t="33591" x="1382713" y="1400175"/>
          <p14:tracePt t="33608" x="1354138" y="1400175"/>
          <p14:tracePt t="33625" x="1331913" y="1400175"/>
          <p14:tracePt t="33641" x="1303338" y="1406525"/>
          <p14:tracePt t="33658" x="1292225" y="1406525"/>
          <p14:tracePt t="33674" x="1268413" y="1406525"/>
          <p14:tracePt t="33691" x="1263650" y="1411288"/>
          <p14:tracePt t="33708" x="1246188" y="1411288"/>
          <p14:tracePt t="33725" x="1239838" y="1411288"/>
          <p14:tracePt t="33741" x="1235075" y="1411288"/>
          <p14:tracePt t="33758" x="1228725" y="1411288"/>
          <p14:tracePt t="33774" x="1217613" y="1411288"/>
          <p14:tracePt t="33791" x="1206500" y="1411288"/>
          <p14:tracePt t="33808" x="1189038" y="1417638"/>
          <p14:tracePt t="33825" x="1182688" y="1417638"/>
          <p14:tracePt t="33841" x="1177925" y="1422400"/>
          <p14:tracePt t="33858" x="1171575" y="1422400"/>
          <p14:tracePt t="34112" x="1189038" y="1422400"/>
          <p14:tracePt t="34120" x="1211263" y="1422400"/>
          <p14:tracePt t="34128" x="1239838" y="1422400"/>
          <p14:tracePt t="34136" x="1263650" y="1422400"/>
          <p14:tracePt t="34144" x="1320800" y="1422400"/>
          <p14:tracePt t="34158" x="1371600" y="1422400"/>
          <p14:tracePt t="34174" x="1417638" y="1422400"/>
          <p14:tracePt t="34191" x="1435100" y="1422400"/>
          <p14:tracePt t="34208" x="1439863" y="1422400"/>
          <p14:tracePt t="34249" x="1446213" y="1422400"/>
          <p14:tracePt t="34256" x="1457325" y="1422400"/>
          <p14:tracePt t="34264" x="1474788" y="1422400"/>
          <p14:tracePt t="34274" x="1508125" y="1422400"/>
          <p14:tracePt t="34291" x="1543050" y="1422400"/>
          <p14:tracePt t="34308" x="1577975" y="1422400"/>
          <p14:tracePt t="34324" x="1606550" y="1422400"/>
          <p14:tracePt t="34341" x="1628775" y="1422400"/>
          <p14:tracePt t="34358" x="1674813" y="1428750"/>
          <p14:tracePt t="34375" x="1725613" y="1435100"/>
          <p14:tracePt t="34392" x="1771650" y="1439863"/>
          <p14:tracePt t="34408" x="1817688" y="1446213"/>
          <p14:tracePt t="34425" x="1828800" y="1446213"/>
          <p14:tracePt t="34441" x="1835150" y="1446213"/>
          <p14:tracePt t="34488" x="1839913" y="1446213"/>
          <p14:tracePt t="34624" x="1828800" y="1450975"/>
          <p14:tracePt t="34632" x="1817688" y="1450975"/>
          <p14:tracePt t="34641" x="1800225" y="1457325"/>
          <p14:tracePt t="34642" x="1754188" y="1468438"/>
          <p14:tracePt t="34658" x="1714500" y="1474788"/>
          <p14:tracePt t="34674" x="1674813" y="1479550"/>
          <p14:tracePt t="34691" x="1628775" y="1479550"/>
          <p14:tracePt t="34708" x="1582738" y="1479550"/>
          <p14:tracePt t="34724" x="1549400" y="1485900"/>
          <p14:tracePt t="34741" x="1520825" y="1485900"/>
          <p14:tracePt t="34758" x="1497013" y="1485900"/>
          <p14:tracePt t="34775" x="1474788" y="1485900"/>
          <p14:tracePt t="34791" x="1450975" y="1485900"/>
          <p14:tracePt t="34808" x="1428750" y="1479550"/>
          <p14:tracePt t="34824" x="1417638" y="1479550"/>
          <p14:tracePt t="34841" x="1406525" y="1479550"/>
          <p14:tracePt t="34858" x="1389063" y="1474788"/>
          <p14:tracePt t="34875" x="1382713" y="1474788"/>
          <p14:tracePt t="35000" x="1393825" y="1474788"/>
          <p14:tracePt t="35008" x="1422400" y="1468438"/>
          <p14:tracePt t="35009" x="1474788" y="1468438"/>
          <p14:tracePt t="35024" x="1600200" y="1468438"/>
          <p14:tracePt t="35041" x="1679575" y="1468438"/>
          <p14:tracePt t="35042" x="1822450" y="1468438"/>
          <p14:tracePt t="35058" x="1920875" y="1468438"/>
          <p14:tracePt t="35075" x="1936750" y="1468438"/>
          <p14:tracePt t="35432" x="1925638" y="1468438"/>
          <p14:tracePt t="35440" x="1914525" y="1468438"/>
          <p14:tracePt t="35448" x="1897063" y="1468438"/>
          <p14:tracePt t="35456" x="1885950" y="1474788"/>
          <p14:tracePt t="35464" x="1839913" y="1479550"/>
          <p14:tracePt t="35474" x="1800225" y="1479550"/>
          <p14:tracePt t="35491" x="1771650" y="1485900"/>
          <p14:tracePt t="35508" x="1754188" y="1492250"/>
          <p14:tracePt t="35856" x="1789113" y="1492250"/>
          <p14:tracePt t="35868" x="1857375" y="1492250"/>
          <p14:tracePt t="35868" x="1943100" y="1492250"/>
          <p14:tracePt t="35874" x="2149475" y="1497013"/>
          <p14:tracePt t="35891" x="2332038" y="1497013"/>
          <p14:tracePt t="35908" x="2451100" y="1497013"/>
          <p14:tracePt t="35924" x="2486025" y="1497013"/>
          <p14:tracePt t="36625" x="0" y="0"/>
        </p14:tracePtLst>
        <p14:tracePtLst>
          <p14:tracePt t="43966" x="1554163" y="2279650"/>
          <p14:tracePt t="44120" x="1554163" y="2274888"/>
          <p14:tracePt t="44136" x="1549400" y="2274888"/>
          <p14:tracePt t="44150" x="1536700" y="2268538"/>
          <p14:tracePt t="44160" x="1531938" y="2263775"/>
          <p14:tracePt t="44184" x="1520825" y="2251075"/>
          <p14:tracePt t="44192" x="1514475" y="2239963"/>
          <p14:tracePt t="44200" x="1503363" y="2228850"/>
          <p14:tracePt t="44208" x="1492250" y="2206625"/>
          <p14:tracePt t="44232" x="1474788" y="2200275"/>
          <p14:tracePt t="44241" x="1468438" y="2182813"/>
          <p14:tracePt t="44264" x="1457325" y="2171700"/>
          <p14:tracePt t="44274" x="1446213" y="2160588"/>
          <p14:tracePt t="44308" x="1435100" y="2149475"/>
          <p14:tracePt t="44309" x="1422400" y="2136775"/>
          <p14:tracePt t="44325" x="1411288" y="2136775"/>
          <p14:tracePt t="44341" x="1400175" y="2132013"/>
          <p14:tracePt t="44357" x="1389063" y="2125663"/>
          <p14:tracePt t="44374" x="1377950" y="2125663"/>
          <p14:tracePt t="44390" x="1365250" y="2114550"/>
          <p14:tracePt t="44407" x="1349375" y="2108200"/>
          <p14:tracePt t="44424" x="1331913" y="2108200"/>
          <p14:tracePt t="44441" x="1296988" y="2103438"/>
          <p14:tracePt t="44457" x="1263650" y="2103438"/>
          <p14:tracePt t="44474" x="1228725" y="2103438"/>
          <p14:tracePt t="44490" x="1189038" y="2108200"/>
          <p14:tracePt t="44507" x="1154113" y="2125663"/>
          <p14:tracePt t="44524" x="1114425" y="2136775"/>
          <p14:tracePt t="44541" x="1079500" y="2154238"/>
          <p14:tracePt t="44557" x="1046163" y="2171700"/>
          <p14:tracePt t="44574" x="1022350" y="2193925"/>
          <p14:tracePt t="44591" x="993775" y="2217738"/>
          <p14:tracePt t="44607" x="942975" y="2268538"/>
          <p14:tracePt t="44624" x="914400" y="2308225"/>
          <p14:tracePt t="44641" x="892175" y="2343150"/>
          <p14:tracePt t="44657" x="879475" y="2382838"/>
          <p14:tracePt t="44674" x="868363" y="2411413"/>
          <p14:tracePt t="44690" x="863600" y="2428875"/>
          <p14:tracePt t="44707" x="863600" y="2446338"/>
          <p14:tracePt t="44724" x="863600" y="2457450"/>
          <p14:tracePt t="44741" x="863600" y="2468563"/>
          <p14:tracePt t="44757" x="863600" y="2479675"/>
          <p14:tracePt t="44774" x="874713" y="2492375"/>
          <p14:tracePt t="44790" x="892175" y="2508250"/>
          <p14:tracePt t="44807" x="936625" y="2536825"/>
          <p14:tracePt t="44824" x="982663" y="2554288"/>
          <p14:tracePt t="44841" x="1046163" y="2578100"/>
          <p14:tracePt t="44857" x="1143000" y="2600325"/>
          <p14:tracePt t="44874" x="1250950" y="2628900"/>
          <p14:tracePt t="44890" x="1371600" y="2657475"/>
          <p14:tracePt t="44907" x="1514475" y="2686050"/>
          <p14:tracePt t="44924" x="1663700" y="2708275"/>
          <p14:tracePt t="44941" x="1789113" y="2714625"/>
          <p14:tracePt t="44957" x="1914525" y="2720975"/>
          <p14:tracePt t="44974" x="2046288" y="2732088"/>
          <p14:tracePt t="44990" x="2154238" y="2732088"/>
          <p14:tracePt t="45007" x="2303463" y="2725738"/>
          <p14:tracePt t="45024" x="2382838" y="2714625"/>
          <p14:tracePt t="45041" x="2457450" y="2708275"/>
          <p14:tracePt t="45057" x="2520950" y="2697163"/>
          <p14:tracePt t="45074" x="2593975" y="2674938"/>
          <p14:tracePt t="45090" x="2651125" y="2651125"/>
          <p14:tracePt t="45107" x="2697163" y="2622550"/>
          <p14:tracePt t="45124" x="2732088" y="2606675"/>
          <p14:tracePt t="45141" x="2749550" y="2589213"/>
          <p14:tracePt t="45157" x="2778125" y="2565400"/>
          <p14:tracePt t="45174" x="2800350" y="2549525"/>
          <p14:tracePt t="45190" x="2806700" y="2536825"/>
          <p14:tracePt t="45208" x="2811463" y="2514600"/>
          <p14:tracePt t="45225" x="2817813" y="2497138"/>
          <p14:tracePt t="45241" x="2817813" y="2474913"/>
          <p14:tracePt t="45258" x="2817813" y="2451100"/>
          <p14:tracePt t="45275" x="2817813" y="2435225"/>
          <p14:tracePt t="45291" x="2800350" y="2406650"/>
          <p14:tracePt t="45308" x="2782888" y="2378075"/>
          <p14:tracePt t="45325" x="2749550" y="2349500"/>
          <p14:tracePt t="45341" x="2697163" y="2320925"/>
          <p14:tracePt t="45358" x="2635250" y="2274888"/>
          <p14:tracePt t="45375" x="2565400" y="2235200"/>
          <p14:tracePt t="45391" x="2503488" y="2206625"/>
          <p14:tracePt t="45408" x="2411413" y="2165350"/>
          <p14:tracePt t="45425" x="2349500" y="2149475"/>
          <p14:tracePt t="45441" x="2279650" y="2125663"/>
          <p14:tracePt t="45458" x="2211388" y="2114550"/>
          <p14:tracePt t="45475" x="2120900" y="2092325"/>
          <p14:tracePt t="45491" x="2022475" y="2074863"/>
          <p14:tracePt t="45508" x="1936750" y="2063750"/>
          <p14:tracePt t="45525" x="1835150" y="2051050"/>
          <p14:tracePt t="45542" x="1714500" y="2046288"/>
          <p14:tracePt t="45558" x="1600200" y="2035175"/>
          <p14:tracePt t="45575" x="1479550" y="2028825"/>
          <p14:tracePt t="45591" x="1389063" y="2022475"/>
          <p14:tracePt t="45608" x="1268413" y="2022475"/>
          <p14:tracePt t="45625" x="1189038" y="2028825"/>
          <p14:tracePt t="45641" x="1103313" y="2039938"/>
          <p14:tracePt t="45658" x="1022350" y="2063750"/>
          <p14:tracePt t="45675" x="936625" y="2085975"/>
          <p14:tracePt t="45691" x="863600" y="2114550"/>
          <p14:tracePt t="45708" x="800100" y="2136775"/>
          <p14:tracePt t="45725" x="754063" y="2160588"/>
          <p14:tracePt t="45741" x="725488" y="2189163"/>
          <p14:tracePt t="45758" x="708025" y="2211388"/>
          <p14:tracePt t="45775" x="696913" y="2235200"/>
          <p14:tracePt t="45791" x="685800" y="2268538"/>
          <p14:tracePt t="45809" x="674688" y="2332038"/>
          <p14:tracePt t="45826" x="668338" y="2382838"/>
          <p14:tracePt t="45842" x="668338" y="2428875"/>
          <p14:tracePt t="45859" x="674688" y="2463800"/>
          <p14:tracePt t="45875" x="692150" y="2497138"/>
          <p14:tracePt t="45892" x="720725" y="2532063"/>
          <p14:tracePt t="45908" x="760413" y="2565400"/>
          <p14:tracePt t="45925" x="839788" y="2600325"/>
          <p14:tracePt t="45942" x="960438" y="2628900"/>
          <p14:tracePt t="45959" x="1103313" y="2668588"/>
          <p14:tracePt t="45976" x="1250950" y="2703513"/>
          <p14:tracePt t="45993" x="1406525" y="2743200"/>
          <p14:tracePt t="46009" x="1635125" y="2789238"/>
          <p14:tracePt t="46026" x="1782763" y="2806700"/>
          <p14:tracePt t="46042" x="1931988" y="2811463"/>
          <p14:tracePt t="46059" x="2085975" y="2811463"/>
          <p14:tracePt t="46076" x="2246313" y="2811463"/>
          <p14:tracePt t="46093" x="2382838" y="2778125"/>
          <p14:tracePt t="46109" x="2514600" y="2743200"/>
          <p14:tracePt t="46126" x="2606675" y="2703513"/>
          <p14:tracePt t="46142" x="2686050" y="2668588"/>
          <p14:tracePt t="46159" x="2749550" y="2640013"/>
          <p14:tracePt t="46176" x="2800350" y="2611438"/>
          <p14:tracePt t="46193" x="2828925" y="2593975"/>
          <p14:tracePt t="46209" x="2828925" y="2571750"/>
          <p14:tracePt t="46226" x="2828925" y="2560638"/>
          <p14:tracePt t="46242" x="2817813" y="2532063"/>
          <p14:tracePt t="46259" x="2789238" y="2514600"/>
          <p14:tracePt t="46275" x="2749550" y="2492375"/>
          <p14:tracePt t="46292" x="2663825" y="2451100"/>
          <p14:tracePt t="46309" x="2532063" y="2417763"/>
          <p14:tracePt t="46326" x="2354263" y="2360613"/>
          <p14:tracePt t="46342" x="2154238" y="2314575"/>
          <p14:tracePt t="46359" x="1965325" y="2268538"/>
          <p14:tracePt t="46376" x="1778000" y="2228850"/>
          <p14:tracePt t="46392" x="1611313" y="2193925"/>
          <p14:tracePt t="46409" x="1422400" y="2165350"/>
          <p14:tracePt t="46426" x="1360488" y="2165350"/>
          <p14:tracePt t="46442" x="1325563" y="2165350"/>
          <p14:tracePt t="46459" x="1308100" y="2165350"/>
          <p14:tracePt t="46476" x="1303338" y="2165350"/>
          <p14:tracePt t="46492" x="1285875" y="2171700"/>
          <p14:tracePt t="46509" x="1263650" y="2182813"/>
          <p14:tracePt t="46526" x="1235075" y="2200275"/>
          <p14:tracePt t="46542" x="1211263" y="2206625"/>
          <p14:tracePt t="46560" x="1182688" y="2217738"/>
          <p14:tracePt t="46576" x="1171575" y="2235200"/>
          <p14:tracePt t="46592" x="1160463" y="2239963"/>
          <p14:tracePt t="46609" x="1154113" y="2246313"/>
          <p14:tracePt t="46626" x="1149350" y="2257425"/>
          <p14:tracePt t="46642" x="1149350" y="2263775"/>
          <p14:tracePt t="46659" x="1143000" y="2268538"/>
          <p14:tracePt t="46676" x="1136650" y="2286000"/>
          <p14:tracePt t="46692" x="1131888" y="2297113"/>
          <p14:tracePt t="46709" x="1131888" y="2308225"/>
          <p14:tracePt t="46726" x="1125538" y="2320925"/>
          <p14:tracePt t="46742" x="1120775" y="2332038"/>
          <p14:tracePt t="46759" x="1120775" y="2336800"/>
          <p14:tracePt t="46776" x="1120775" y="2343150"/>
          <p14:tracePt t="47129" x="1120775" y="2336800"/>
          <p14:tracePt t="47160" x="1114425" y="2332038"/>
          <p14:tracePt t="47480" x="1131888" y="2332038"/>
          <p14:tracePt t="47488" x="1149350" y="2332038"/>
          <p14:tracePt t="47497" x="1182688" y="2336800"/>
          <p14:tracePt t="47504" x="1211263" y="2343150"/>
          <p14:tracePt t="47509" x="1274763" y="2349500"/>
          <p14:tracePt t="47525" x="1331913" y="2354263"/>
          <p14:tracePt t="47541" x="1393825" y="2360613"/>
          <p14:tracePt t="47558" x="1435100" y="2360613"/>
          <p14:tracePt t="47576" x="1446213" y="2360613"/>
          <p14:tracePt t="48173" x="0" y="0"/>
        </p14:tracePtLst>
        <p14:tracePtLst>
          <p14:tracePt t="62714" x="1303338" y="3228975"/>
          <p14:tracePt t="62865" x="1292225" y="3228975"/>
          <p14:tracePt t="62873" x="1285875" y="3228975"/>
          <p14:tracePt t="62881" x="1268413" y="3228975"/>
          <p14:tracePt t="62898" x="1257300" y="3235325"/>
          <p14:tracePt t="62921" x="1246188" y="3240088"/>
          <p14:tracePt t="62933" x="1239838" y="3240088"/>
          <p14:tracePt t="62942" x="1235075" y="3246438"/>
          <p14:tracePt t="62959" x="1222375" y="3246438"/>
          <p14:tracePt t="62976" x="1222375" y="3251200"/>
          <p14:tracePt t="62992" x="1211263" y="3251200"/>
          <p14:tracePt t="63009" x="1200150" y="3251200"/>
          <p14:tracePt t="63026" x="1193800" y="3251200"/>
          <p14:tracePt t="63042" x="1177925" y="3251200"/>
          <p14:tracePt t="63059" x="1149350" y="3251200"/>
          <p14:tracePt t="63076" x="1096963" y="3240088"/>
          <p14:tracePt t="63092" x="1039813" y="3235325"/>
          <p14:tracePt t="63109" x="982663" y="3228975"/>
          <p14:tracePt t="63126" x="936625" y="3222625"/>
          <p14:tracePt t="63142" x="896938" y="3217863"/>
          <p14:tracePt t="63159" x="874713" y="3206750"/>
          <p14:tracePt t="63176" x="863600" y="3206750"/>
          <p14:tracePt t="63192" x="850900" y="3206750"/>
          <p14:tracePt t="63289" x="846138" y="3206750"/>
          <p14:tracePt t="63296" x="835025" y="3206750"/>
          <p14:tracePt t="63309" x="828675" y="3206750"/>
          <p14:tracePt t="63309" x="800100" y="3206750"/>
          <p14:tracePt t="63326" x="771525" y="3206750"/>
          <p14:tracePt t="63342" x="731838" y="3211513"/>
          <p14:tracePt t="63359" x="696913" y="3217863"/>
          <p14:tracePt t="63376" x="674688" y="3222625"/>
          <p14:tracePt t="63392" x="646113" y="3228975"/>
          <p14:tracePt t="63409" x="606425" y="3246438"/>
          <p14:tracePt t="63426" x="565150" y="3263900"/>
          <p14:tracePt t="63442" x="531813" y="3275013"/>
          <p14:tracePt t="63459" x="496888" y="3286125"/>
          <p14:tracePt t="63476" x="468313" y="3297238"/>
          <p14:tracePt t="63492" x="446088" y="3308350"/>
          <p14:tracePt t="63509" x="428625" y="3314700"/>
          <p14:tracePt t="63526" x="411163" y="3325813"/>
          <p14:tracePt t="63542" x="400050" y="3332163"/>
          <p14:tracePt t="63559" x="377825" y="3343275"/>
          <p14:tracePt t="63576" x="349250" y="3360738"/>
          <p14:tracePt t="63592" x="325438" y="3378200"/>
          <p14:tracePt t="63609" x="279400" y="3417888"/>
          <p14:tracePt t="63626" x="257175" y="3440113"/>
          <p14:tracePt t="63642" x="239713" y="3463925"/>
          <p14:tracePt t="63660" x="211138" y="3486150"/>
          <p14:tracePt t="63676" x="193675" y="3514725"/>
          <p14:tracePt t="63693" x="182563" y="3532188"/>
          <p14:tracePt t="63709" x="177800" y="3554413"/>
          <p14:tracePt t="63726" x="160338" y="3578225"/>
          <p14:tracePt t="63742" x="153988" y="3611563"/>
          <p14:tracePt t="63759" x="153988" y="3635375"/>
          <p14:tracePt t="63776" x="153988" y="3663950"/>
          <p14:tracePt t="63793" x="153988" y="3679825"/>
          <p14:tracePt t="63793" x="153988" y="3692525"/>
          <p14:tracePt t="63809" x="153988" y="3708400"/>
          <p14:tracePt t="63826" x="165100" y="3732213"/>
          <p14:tracePt t="63842" x="177800" y="3754438"/>
          <p14:tracePt t="63859" x="188913" y="3783013"/>
          <p14:tracePt t="63875" x="217488" y="3817938"/>
          <p14:tracePt t="63892" x="246063" y="3835400"/>
          <p14:tracePt t="63909" x="279400" y="3863975"/>
          <p14:tracePt t="63926" x="320675" y="3886200"/>
          <p14:tracePt t="63942" x="365125" y="3903663"/>
          <p14:tracePt t="63959" x="428625" y="3932238"/>
          <p14:tracePt t="63975" x="514350" y="3960813"/>
          <p14:tracePt t="63992" x="606425" y="3978275"/>
          <p14:tracePt t="64009" x="749300" y="4006850"/>
          <p14:tracePt t="64026" x="839788" y="4022725"/>
          <p14:tracePt t="64042" x="931863" y="4035425"/>
          <p14:tracePt t="64059" x="1011238" y="4051300"/>
          <p14:tracePt t="64075" x="1085850" y="4064000"/>
          <p14:tracePt t="64092" x="1160463" y="4068763"/>
          <p14:tracePt t="64109" x="1239838" y="4075113"/>
          <p14:tracePt t="64126" x="1336675" y="4075113"/>
          <p14:tracePt t="64142" x="1446213" y="4075113"/>
          <p14:tracePt t="64159" x="1571625" y="4075113"/>
          <p14:tracePt t="64175" x="1708150" y="4075113"/>
          <p14:tracePt t="64192" x="1868488" y="4068763"/>
          <p14:tracePt t="64209" x="2079625" y="4057650"/>
          <p14:tracePt t="64226" x="2217738" y="4046538"/>
          <p14:tracePt t="64242" x="2349500" y="4035425"/>
          <p14:tracePt t="64259" x="2474913" y="4011613"/>
          <p14:tracePt t="64276" x="2589213" y="3989388"/>
          <p14:tracePt t="64292" x="2692400" y="3965575"/>
          <p14:tracePt t="64309" x="2771775" y="3943350"/>
          <p14:tracePt t="64326" x="2857500" y="3921125"/>
          <p14:tracePt t="64342" x="2932113" y="3897313"/>
          <p14:tracePt t="64359" x="2994025" y="3875088"/>
          <p14:tracePt t="64376" x="3051175" y="3846513"/>
          <p14:tracePt t="64392" x="3114675" y="3806825"/>
          <p14:tracePt t="64409" x="3182938" y="3743325"/>
          <p14:tracePt t="64426" x="3217863" y="3703638"/>
          <p14:tracePt t="64442" x="3240088" y="3663950"/>
          <p14:tracePt t="64459" x="3257550" y="3617913"/>
          <p14:tracePt t="64476" x="3263900" y="3571875"/>
          <p14:tracePt t="64492" x="3263900" y="3525838"/>
          <p14:tracePt t="64509" x="3251200" y="3475038"/>
          <p14:tracePt t="64526" x="3228975" y="3435350"/>
          <p14:tracePt t="64542" x="3206750" y="3400425"/>
          <p14:tracePt t="64559" x="3182938" y="3365500"/>
          <p14:tracePt t="64575" x="3143250" y="3336925"/>
          <p14:tracePt t="64592" x="3092450" y="3308350"/>
          <p14:tracePt t="64609" x="2960688" y="3251200"/>
          <p14:tracePt t="64626" x="2868613" y="3217863"/>
          <p14:tracePt t="64642" x="2765425" y="3178175"/>
          <p14:tracePt t="64659" x="2646363" y="3154363"/>
          <p14:tracePt t="64675" x="2514600" y="3125788"/>
          <p14:tracePt t="64692" x="2382838" y="3108325"/>
          <p14:tracePt t="64709" x="2263775" y="3097213"/>
          <p14:tracePt t="64726" x="2143125" y="3079750"/>
          <p14:tracePt t="64742" x="2017713" y="3063875"/>
          <p14:tracePt t="64759" x="1908175" y="3057525"/>
          <p14:tracePt t="64776" x="1806575" y="3046413"/>
          <p14:tracePt t="64792" x="1736725" y="3046413"/>
          <p14:tracePt t="64792" x="1697038" y="3046413"/>
          <p14:tracePt t="64810" x="1628775" y="3046413"/>
          <p14:tracePt t="64826" x="1560513" y="3046413"/>
          <p14:tracePt t="64842" x="1485900" y="3046413"/>
          <p14:tracePt t="64859" x="1406525" y="3046413"/>
          <p14:tracePt t="64875" x="1320800" y="3046413"/>
          <p14:tracePt t="64892" x="1246188" y="3046413"/>
          <p14:tracePt t="64909" x="1177925" y="3051175"/>
          <p14:tracePt t="64925" x="1114425" y="3063875"/>
          <p14:tracePt t="64942" x="1050925" y="3086100"/>
          <p14:tracePt t="64959" x="965200" y="3114675"/>
          <p14:tracePt t="64975" x="879475" y="3132138"/>
          <p14:tracePt t="64992" x="806450" y="3165475"/>
          <p14:tracePt t="65009" x="696913" y="3206750"/>
          <p14:tracePt t="65026" x="628650" y="3235325"/>
          <p14:tracePt t="65042" x="577850" y="3251200"/>
          <p14:tracePt t="65059" x="525463" y="3275013"/>
          <p14:tracePt t="65075" x="468313" y="3297238"/>
          <p14:tracePt t="65092" x="417513" y="3308350"/>
          <p14:tracePt t="65109" x="360363" y="3325813"/>
          <p14:tracePt t="65126" x="296863" y="3336925"/>
          <p14:tracePt t="65142" x="239713" y="3360738"/>
          <p14:tracePt t="65159" x="188913" y="3371850"/>
          <p14:tracePt t="65176" x="142875" y="3389313"/>
          <p14:tracePt t="65192" x="114300" y="3400425"/>
          <p14:tracePt t="65209" x="103188" y="3406775"/>
          <p14:tracePt t="65353" x="107950" y="3406775"/>
          <p14:tracePt t="65368" x="131763" y="3406775"/>
          <p14:tracePt t="65369" x="160338" y="3406775"/>
          <p14:tracePt t="65376" x="257175" y="3406775"/>
          <p14:tracePt t="65392" x="382588" y="3400425"/>
          <p14:tracePt t="65409" x="588963" y="3389313"/>
          <p14:tracePt t="65425" x="725488" y="3382963"/>
          <p14:tracePt t="65442" x="857250" y="3378200"/>
          <p14:tracePt t="65459" x="965200" y="3371850"/>
          <p14:tracePt t="65475" x="1057275" y="3354388"/>
          <p14:tracePt t="65492" x="1136650" y="3332163"/>
          <p14:tracePt t="65509" x="1211263" y="3321050"/>
          <p14:tracePt t="65525" x="1279525" y="3292475"/>
          <p14:tracePt t="65542" x="1349375" y="3257550"/>
          <p14:tracePt t="65559" x="1411288" y="3217863"/>
          <p14:tracePt t="65576" x="1474788" y="3178175"/>
          <p14:tracePt t="65592" x="1543050" y="3136900"/>
          <p14:tracePt t="65609" x="1646238" y="3074988"/>
          <p14:tracePt t="65626" x="1703388" y="3035300"/>
          <p14:tracePt t="65642" x="1765300" y="3000375"/>
          <p14:tracePt t="65659" x="1806575" y="2965450"/>
          <p14:tracePt t="65676" x="1839913" y="2943225"/>
          <p14:tracePt t="65692" x="1879600" y="2914650"/>
          <p14:tracePt t="65709" x="1908175" y="2886075"/>
          <p14:tracePt t="65725" x="1954213" y="2851150"/>
          <p14:tracePt t="65742" x="1971675" y="2828925"/>
          <p14:tracePt t="65759" x="1989138" y="2806700"/>
          <p14:tracePt t="65775" x="2000250" y="2789238"/>
          <p14:tracePt t="65792" x="2000250" y="2778125"/>
          <p14:tracePt t="65809" x="2000250" y="2771775"/>
          <p14:tracePt t="65849" x="2000250" y="2760663"/>
          <p14:tracePt t="65873" x="2000250" y="2749550"/>
          <p14:tracePt t="65889" x="1989138" y="2736850"/>
          <p14:tracePt t="65897" x="1978025" y="2732088"/>
          <p14:tracePt t="65909" x="1965325" y="2725738"/>
          <p14:tracePt t="65909" x="1943100" y="2708275"/>
          <p14:tracePt t="65925" x="1908175" y="2686050"/>
          <p14:tracePt t="65942" x="1863725" y="2668588"/>
          <p14:tracePt t="65959" x="1822450" y="2651125"/>
          <p14:tracePt t="65976" x="1789113" y="2635250"/>
          <p14:tracePt t="65992" x="1765300" y="2622550"/>
          <p14:tracePt t="66009" x="1743075" y="2622550"/>
          <p14:tracePt t="66026" x="1731963" y="2622550"/>
          <p14:tracePt t="66042" x="1708150" y="2617788"/>
          <p14:tracePt t="66059" x="1674813" y="2617788"/>
          <p14:tracePt t="66076" x="1589088" y="2617788"/>
          <p14:tracePt t="66092" x="1468438" y="2606675"/>
          <p14:tracePt t="66109" x="1349375" y="2593975"/>
          <p14:tracePt t="66125" x="1268413" y="2589213"/>
          <p14:tracePt t="66142" x="1222375" y="2589213"/>
          <p14:tracePt t="66841" x="1206500" y="2582863"/>
          <p14:tracePt t="66849" x="1182688" y="2578100"/>
          <p14:tracePt t="66857" x="1160463" y="2565400"/>
          <p14:tracePt t="66860" x="1125538" y="2554288"/>
          <p14:tracePt t="66875" x="1120775" y="2549525"/>
          <p14:tracePt t="66892" x="1114425" y="2549525"/>
          <p14:tracePt t="66909" x="1096963" y="2549525"/>
          <p14:tracePt t="66925" x="1085850" y="2543175"/>
          <p14:tracePt t="66961" x="1079500" y="2543175"/>
          <p14:tracePt t="66962" x="1079500" y="2536825"/>
          <p14:tracePt t="66975" x="1074738" y="2536825"/>
          <p14:tracePt t="66992" x="1063625" y="2536825"/>
          <p14:tracePt t="67009" x="1063625" y="2532063"/>
          <p14:tracePt t="67497" x="1068388" y="2532063"/>
          <p14:tracePt t="67505" x="1074738" y="2532063"/>
          <p14:tracePt t="67537" x="1079500" y="2532063"/>
          <p14:tracePt t="67561" x="1085850" y="2532063"/>
          <p14:tracePt t="67577" x="1092200" y="2532063"/>
          <p14:tracePt t="67601" x="1103313" y="2532063"/>
          <p14:tracePt t="67617" x="1108075" y="2532063"/>
          <p14:tracePt t="67633" x="1114425" y="2532063"/>
          <p14:tracePt t="67641" x="1125538" y="2532063"/>
          <p14:tracePt t="67665" x="1136650" y="2532063"/>
          <p14:tracePt t="67673" x="1143000" y="2532063"/>
          <p14:tracePt t="67692" x="1149350" y="2532063"/>
          <p14:tracePt t="67692" x="1160463" y="2532063"/>
          <p14:tracePt t="67729" x="1165225" y="2532063"/>
          <p14:tracePt t="67745" x="1165225" y="2525713"/>
          <p14:tracePt t="67752" x="1171575" y="2525713"/>
          <p14:tracePt t="67759" x="1177925" y="2525713"/>
          <p14:tracePt t="67775" x="1189038" y="2525713"/>
          <p14:tracePt t="67792" x="1193800" y="2525713"/>
          <p14:tracePt t="67809" x="1200150" y="2525713"/>
          <p14:tracePt t="67905" x="1206500" y="2525713"/>
          <p14:tracePt t="67921" x="1217613" y="2525713"/>
          <p14:tracePt t="67945" x="1228725" y="2525713"/>
          <p14:tracePt t="67961" x="1246188" y="2525713"/>
          <p14:tracePt t="67977" x="1263650" y="2525713"/>
          <p14:tracePt t="68001" x="1274763" y="2525713"/>
          <p14:tracePt t="68012" x="1285875" y="2525713"/>
          <p14:tracePt t="68033" x="1292225" y="2525713"/>
          <p14:tracePt t="68050" x="1296988" y="2532063"/>
          <p14:tracePt t="68065" x="1308100" y="2532063"/>
          <p14:tracePt t="68075" x="1314450" y="2532063"/>
          <p14:tracePt t="68081" x="1325563" y="2532063"/>
          <p14:tracePt t="68092" x="1336675" y="2532063"/>
          <p14:tracePt t="68129" x="1343025" y="2536825"/>
          <p14:tracePt t="68361" x="1325563" y="2536825"/>
          <p14:tracePt t="68370" x="1303338" y="2536825"/>
          <p14:tracePt t="68377" x="1274763" y="2536825"/>
          <p14:tracePt t="68393" x="1263650" y="2536825"/>
          <p14:tracePt t="68394" x="1250950" y="2536825"/>
          <p14:tracePt t="68409" x="1246188" y="2536825"/>
          <p14:tracePt t="68425" x="1235075" y="2536825"/>
          <p14:tracePt t="68553" x="1222375" y="2536825"/>
          <p14:tracePt t="68561" x="1211263" y="2536825"/>
          <p14:tracePt t="68569" x="1206500" y="2536825"/>
          <p14:tracePt t="68576" x="1193800" y="2536825"/>
          <p14:tracePt t="68608" x="1189038" y="2536825"/>
          <p14:tracePt t="68641" x="1182688" y="2536825"/>
          <p14:tracePt t="68657" x="1177925" y="2536825"/>
          <p14:tracePt t="68721" x="1171575" y="2543175"/>
          <p14:tracePt t="68753" x="1165225" y="2543175"/>
          <p14:tracePt t="69161" x="1165225" y="2549525"/>
          <p14:tracePt t="69193" x="1171575" y="2554288"/>
          <p14:tracePt t="69217" x="1177925" y="2554288"/>
          <p14:tracePt t="69249" x="1182688" y="2554288"/>
          <p14:tracePt t="69353" x="1189038" y="2554288"/>
          <p14:tracePt t="69365" x="1193800" y="2560638"/>
          <p14:tracePt t="69393" x="1206500" y="2560638"/>
          <p14:tracePt t="69409" x="1211263" y="2560638"/>
          <p14:tracePt t="69425" x="1217613" y="2560638"/>
          <p14:tracePt t="69457" x="1222375" y="2560638"/>
          <p14:tracePt t="69473" x="1228725" y="2560638"/>
          <p14:tracePt t="69489" x="1235075" y="2560638"/>
          <p14:tracePt t="69505" x="1246188" y="2560638"/>
          <p14:tracePt t="69521" x="1250950" y="2560638"/>
          <p14:tracePt t="69529" x="1257300" y="2560638"/>
          <p14:tracePt t="69542" x="1263650" y="2560638"/>
          <p14:tracePt t="69542" x="1268413" y="2560638"/>
          <p14:tracePt t="69558" x="1292225" y="2560638"/>
          <p14:tracePt t="69575" x="1308100" y="2565400"/>
          <p14:tracePt t="69592" x="1343025" y="2565400"/>
          <p14:tracePt t="69609" x="1389063" y="2571750"/>
          <p14:tracePt t="69625" x="1422400" y="2571750"/>
          <p14:tracePt t="69642" x="1463675" y="2571750"/>
          <p14:tracePt t="69658" x="1474788" y="2571750"/>
          <p14:tracePt t="69697" x="1479550" y="2571750"/>
          <p14:tracePt t="69737" x="1485900" y="2571750"/>
          <p14:tracePt t="69833" x="1492250" y="2571750"/>
          <p14:tracePt t="69873" x="1503363" y="2565400"/>
          <p14:tracePt t="69897" x="1508125" y="2565400"/>
          <p14:tracePt t="69905" x="1508125" y="2560638"/>
          <p14:tracePt t="69918" x="1514475" y="2560638"/>
          <p14:tracePt t="69925" x="1520825" y="2560638"/>
          <p14:tracePt t="69925" x="1525588" y="2554288"/>
          <p14:tracePt t="69945" x="1531938" y="2554288"/>
          <p14:tracePt t="69953" x="1549400" y="2549525"/>
          <p14:tracePt t="69961" x="1611313" y="2532063"/>
          <p14:tracePt t="69975" x="1679575" y="2520950"/>
          <p14:tracePt t="69992" x="1754188" y="2503488"/>
          <p14:tracePt t="70009" x="1789113" y="2486025"/>
          <p14:tracePt t="70065" x="1789113" y="2479675"/>
          <p14:tracePt t="70113" x="1793875" y="2479675"/>
          <p14:tracePt t="70127" x="1800225" y="2474913"/>
          <p14:tracePt t="70153" x="1800225" y="2463800"/>
          <p14:tracePt t="70177" x="1800225" y="2457450"/>
          <p14:tracePt t="70177" x="1800225" y="2451100"/>
          <p14:tracePt t="70201" x="1800225" y="2446338"/>
          <p14:tracePt t="70209" x="1800225" y="2439988"/>
          <p14:tracePt t="70210" x="1800225" y="2417763"/>
          <p14:tracePt t="70225" x="1800225" y="2393950"/>
          <p14:tracePt t="70242" x="1800225" y="2371725"/>
          <p14:tracePt t="70258" x="1800225" y="2336800"/>
          <p14:tracePt t="70275" x="1782763" y="2303463"/>
          <p14:tracePt t="70292" x="1765300" y="2268538"/>
          <p14:tracePt t="70308" x="1743075" y="2228850"/>
          <p14:tracePt t="70325" x="1720850" y="2189163"/>
          <p14:tracePt t="70342" x="1703388" y="2149475"/>
          <p14:tracePt t="70359" x="1685925" y="2120900"/>
          <p14:tracePt t="70375" x="1679575" y="2114550"/>
          <p14:tracePt t="70392" x="1674813" y="2108200"/>
          <p14:tracePt t="70409" x="1651000" y="2097088"/>
          <p14:tracePt t="70425" x="1635125" y="2092325"/>
          <p14:tracePt t="70442" x="1611313" y="2092325"/>
          <p14:tracePt t="70459" x="1600200" y="2085975"/>
          <p14:tracePt t="70475" x="1589088" y="2085975"/>
          <p14:tracePt t="70492" x="1577975" y="2074863"/>
          <p14:tracePt t="70508" x="1554163" y="2068513"/>
          <p14:tracePt t="70525" x="1536700" y="2063750"/>
          <p14:tracePt t="70542" x="1525588" y="2063750"/>
          <p14:tracePt t="70577" x="1520825" y="2063750"/>
          <p14:tracePt t="70593" x="1508125" y="2063750"/>
          <p14:tracePt t="70609" x="1503363" y="2057400"/>
          <p14:tracePt t="70609" x="1474788" y="2051050"/>
          <p14:tracePt t="70625" x="1457325" y="2051050"/>
          <p14:tracePt t="70642" x="1446213" y="2051050"/>
          <p14:tracePt t="70658" x="1439863" y="2051050"/>
          <p14:tracePt t="70675" x="1428750" y="2051050"/>
          <p14:tracePt t="70692" x="1411288" y="2051050"/>
          <p14:tracePt t="70708" x="1393825" y="2051050"/>
          <p14:tracePt t="70725" x="1377950" y="2051050"/>
          <p14:tracePt t="70742" x="1343025" y="2057400"/>
          <p14:tracePt t="70758" x="1308100" y="2068513"/>
          <p14:tracePt t="70775" x="1263650" y="2074863"/>
          <p14:tracePt t="70792" x="1189038" y="2097088"/>
          <p14:tracePt t="70808" x="1063625" y="2125663"/>
          <p14:tracePt t="70825" x="989013" y="2143125"/>
          <p14:tracePt t="70842" x="942975" y="2160588"/>
          <p14:tracePt t="70859" x="914400" y="2178050"/>
          <p14:tracePt t="70875" x="892175" y="2193925"/>
          <p14:tracePt t="70892" x="874713" y="2206625"/>
          <p14:tracePt t="70908" x="863600" y="2222500"/>
          <p14:tracePt t="70925" x="850900" y="2228850"/>
          <p14:tracePt t="70942" x="850900" y="2239963"/>
          <p14:tracePt t="70959" x="846138" y="2246313"/>
          <p14:tracePt t="70975" x="839788" y="2263775"/>
          <p14:tracePt t="70992" x="839788" y="2268538"/>
          <p14:tracePt t="71008" x="835025" y="2297113"/>
          <p14:tracePt t="71025" x="835025" y="2325688"/>
          <p14:tracePt t="71042" x="835025" y="2354263"/>
          <p14:tracePt t="71059" x="839788" y="2400300"/>
          <p14:tracePt t="71075" x="850900" y="2451100"/>
          <p14:tracePt t="71092" x="879475" y="2503488"/>
          <p14:tracePt t="71108" x="892175" y="2532063"/>
          <p14:tracePt t="71125" x="908050" y="2560638"/>
          <p14:tracePt t="71142" x="925513" y="2582863"/>
          <p14:tracePt t="71159" x="954088" y="2600325"/>
          <p14:tracePt t="71175" x="977900" y="2628900"/>
          <p14:tracePt t="71192" x="1011238" y="2651125"/>
          <p14:tracePt t="71208" x="1063625" y="2679700"/>
          <p14:tracePt t="71224" x="1120775" y="2708275"/>
          <p14:tracePt t="71241" x="1154113" y="2714625"/>
          <p14:tracePt t="71258" x="1200150" y="2720975"/>
          <p14:tracePt t="71274" x="1250950" y="2725738"/>
          <p14:tracePt t="71292" x="1308100" y="2725738"/>
          <p14:tracePt t="71308" x="1382713" y="2725738"/>
          <p14:tracePt t="71325" x="1457325" y="2703513"/>
          <p14:tracePt t="71342" x="1520825" y="2692400"/>
          <p14:tracePt t="71358" x="1565275" y="2674938"/>
          <p14:tracePt t="71375" x="1606550" y="2663825"/>
          <p14:tracePt t="71392" x="1646238" y="2640013"/>
          <p14:tracePt t="71392" x="1663700" y="2635250"/>
          <p14:tracePt t="71409" x="1685925" y="2617788"/>
          <p14:tracePt t="71425" x="1708150" y="2600325"/>
          <p14:tracePt t="71442" x="1720850" y="2589213"/>
          <p14:tracePt t="71458" x="1736725" y="2578100"/>
          <p14:tracePt t="71475" x="1743075" y="2565400"/>
          <p14:tracePt t="71492" x="1754188" y="2549525"/>
          <p14:tracePt t="71508" x="1760538" y="2536825"/>
          <p14:tracePt t="71525" x="1765300" y="2525713"/>
          <p14:tracePt t="71542" x="1771650" y="2508250"/>
          <p14:tracePt t="71559" x="1771650" y="2497138"/>
          <p14:tracePt t="71575" x="1771650" y="2479675"/>
          <p14:tracePt t="71592" x="1771650" y="2457450"/>
          <p14:tracePt t="71608" x="1771650" y="2428875"/>
          <p14:tracePt t="71625" x="1760538" y="2411413"/>
          <p14:tracePt t="71642" x="1754188" y="2389188"/>
          <p14:tracePt t="71658" x="1743075" y="2365375"/>
          <p14:tracePt t="71675" x="1725613" y="2332038"/>
          <p14:tracePt t="71692" x="1708150" y="2303463"/>
          <p14:tracePt t="71708" x="1692275" y="2286000"/>
          <p14:tracePt t="71725" x="1679575" y="2268538"/>
          <p14:tracePt t="71742" x="1674813" y="2257425"/>
          <p14:tracePt t="71758" x="1663700" y="2246313"/>
          <p14:tracePt t="71775" x="1651000" y="2239963"/>
          <p14:tracePt t="71792" x="1646238" y="2235200"/>
          <p14:tracePt t="71808" x="1617663" y="2222500"/>
          <p14:tracePt t="71825" x="1611313" y="2211388"/>
          <p14:tracePt t="71842" x="1600200" y="2206625"/>
          <p14:tracePt t="71858" x="1582738" y="2206625"/>
          <p14:tracePt t="71875" x="1560513" y="2193925"/>
          <p14:tracePt t="71892" x="1531938" y="2182813"/>
          <p14:tracePt t="71908" x="1497013" y="2171700"/>
          <p14:tracePt t="71925" x="1450975" y="2165350"/>
          <p14:tracePt t="71942" x="1411288" y="2160588"/>
          <p14:tracePt t="71958" x="1360488" y="2154238"/>
          <p14:tracePt t="71975" x="1296988" y="2149475"/>
          <p14:tracePt t="71992" x="1235075" y="2143125"/>
          <p14:tracePt t="72008" x="1154113" y="2143125"/>
          <p14:tracePt t="72025" x="1120775" y="2143125"/>
          <p14:tracePt t="72042" x="1079500" y="2143125"/>
          <p14:tracePt t="72058" x="1022350" y="2154238"/>
          <p14:tracePt t="72075" x="977900" y="2160588"/>
          <p14:tracePt t="72092" x="949325" y="2171700"/>
          <p14:tracePt t="72108" x="920750" y="2178050"/>
          <p14:tracePt t="72125" x="903288" y="2193925"/>
          <p14:tracePt t="72142" x="879475" y="2206625"/>
          <p14:tracePt t="72158" x="863600" y="2228850"/>
          <p14:tracePt t="72175" x="839788" y="2257425"/>
          <p14:tracePt t="72192" x="811213" y="2286000"/>
          <p14:tracePt t="72208" x="782638" y="2354263"/>
          <p14:tracePt t="72225" x="777875" y="2393950"/>
          <p14:tracePt t="72242" x="777875" y="2428875"/>
          <p14:tracePt t="72258" x="777875" y="2457450"/>
          <p14:tracePt t="72275" x="777875" y="2486025"/>
          <p14:tracePt t="72292" x="788988" y="2514600"/>
          <p14:tracePt t="72308" x="793750" y="2536825"/>
          <p14:tracePt t="72325" x="800100" y="2549525"/>
          <p14:tracePt t="72342" x="811213" y="2560638"/>
          <p14:tracePt t="72358" x="817563" y="2565400"/>
          <p14:tracePt t="72375" x="817563" y="2571750"/>
          <p14:tracePt t="72392" x="822325" y="2578100"/>
          <p14:tracePt t="72409" x="835025" y="2578100"/>
          <p14:tracePt t="72425" x="835025" y="2582863"/>
          <p14:tracePt t="72442" x="839788" y="2582863"/>
          <p14:tracePt t="72458" x="846138" y="2589213"/>
          <p14:tracePt t="72625" x="850900" y="2589213"/>
          <p14:tracePt t="72649" x="863600" y="2589213"/>
          <p14:tracePt t="72657" x="885825" y="2589213"/>
          <p14:tracePt t="72665" x="931863" y="2589213"/>
          <p14:tracePt t="72675" x="971550" y="2582863"/>
          <p14:tracePt t="72692" x="1017588" y="2582863"/>
          <p14:tracePt t="72708" x="1050925" y="2578100"/>
          <p14:tracePt t="72725" x="1068388" y="2578100"/>
          <p14:tracePt t="73369" x="1079500" y="2571750"/>
          <p14:tracePt t="73385" x="1085850" y="2571750"/>
          <p14:tracePt t="73401" x="1096963" y="2571750"/>
          <p14:tracePt t="73418" x="1108075" y="2571750"/>
          <p14:tracePt t="73434" x="1114425" y="2571750"/>
          <p14:tracePt t="73435" x="1120775" y="2571750"/>
          <p14:tracePt t="73442" x="1136650" y="2571750"/>
          <p14:tracePt t="73459" x="1165225" y="2578100"/>
          <p14:tracePt t="73475" x="1182688" y="2578100"/>
          <p14:tracePt t="73492" x="1193800" y="2582863"/>
          <p14:tracePt t="73508" x="1200150" y="2582863"/>
          <p14:tracePt t="73553" x="1206500" y="2582863"/>
          <p14:tracePt t="73601" x="1217613" y="2582863"/>
          <p14:tracePt t="73609" x="1235075" y="2582863"/>
          <p14:tracePt t="73633" x="1239838" y="2582863"/>
          <p14:tracePt t="73641" x="1250950" y="2578100"/>
          <p14:tracePt t="73652" x="1257300" y="2571750"/>
          <p14:tracePt t="73793" x="1250950" y="2571750"/>
          <p14:tracePt t="73793" x="1246188" y="2571750"/>
          <p14:tracePt t="73817" x="1239838" y="2571750"/>
          <p14:tracePt t="73825" x="1235075" y="2571750"/>
          <p14:tracePt t="73825" x="1228725" y="2571750"/>
          <p14:tracePt t="73842" x="1217613" y="2571750"/>
          <p14:tracePt t="73858" x="1211263" y="2571750"/>
          <p14:tracePt t="73875" x="1206500" y="2571750"/>
          <p14:tracePt t="73892" x="1200150" y="2578100"/>
          <p14:tracePt t="73945" x="1193800" y="2578100"/>
          <p14:tracePt t="73969" x="1182688" y="2578100"/>
          <p14:tracePt t="73993" x="1177925" y="2578100"/>
          <p14:tracePt t="74049" x="1171575" y="2578100"/>
          <p14:tracePt t="74297" x="1177925" y="2578100"/>
          <p14:tracePt t="74313" x="1189038" y="2571750"/>
          <p14:tracePt t="74329" x="1193800" y="2571750"/>
          <p14:tracePt t="74345" x="1206500" y="2571750"/>
          <p14:tracePt t="74351" x="1211263" y="2571750"/>
          <p14:tracePt t="74358" x="1217613" y="2571750"/>
          <p14:tracePt t="74409" x="1222375" y="2571750"/>
          <p14:tracePt t="74762" x="0" y="0"/>
        </p14:tracePtLst>
        <p14:tracePtLst>
          <p14:tracePt t="90894" x="6235700" y="5554663"/>
          <p14:tracePt t="91345" x="6235700" y="5549900"/>
          <p14:tracePt t="91353" x="6246813" y="5549900"/>
          <p14:tracePt t="91369" x="6257925" y="5549900"/>
          <p14:tracePt t="91377" x="6269038" y="5549900"/>
          <p14:tracePt t="91393" x="6280150" y="5549900"/>
          <p14:tracePt t="91409" x="6292850" y="5549900"/>
          <p14:tracePt t="91409" x="6303963" y="5549900"/>
          <p14:tracePt t="91425" x="6321425" y="5549900"/>
          <p14:tracePt t="91441" x="6337300" y="5549900"/>
          <p14:tracePt t="91458" x="6354763" y="5549900"/>
          <p14:tracePt t="91475" x="6383338" y="5549900"/>
          <p14:tracePt t="91491" x="6423025" y="5549900"/>
          <p14:tracePt t="91508" x="6464300" y="5549900"/>
          <p14:tracePt t="91525" x="6503988" y="5549900"/>
          <p14:tracePt t="91541" x="6532563" y="5549900"/>
          <p14:tracePt t="91557" x="6537325" y="5549900"/>
          <p14:tracePt t="91721" x="6521450" y="5549900"/>
          <p14:tracePt t="91729" x="6508750" y="5549900"/>
          <p14:tracePt t="91741" x="6480175" y="5549900"/>
          <p14:tracePt t="91743" x="6423025" y="5549900"/>
          <p14:tracePt t="91758" x="6343650" y="5543550"/>
          <p14:tracePt t="91775" x="6264275" y="5543550"/>
          <p14:tracePt t="91791" x="6189663" y="5537200"/>
          <p14:tracePt t="91808" x="6126163" y="5532438"/>
          <p14:tracePt t="91825" x="6097588" y="5532438"/>
          <p14:tracePt t="91841" x="6092825" y="5532438"/>
          <p14:tracePt t="91858" x="6086475" y="5532438"/>
          <p14:tracePt t="91993" x="6097588" y="5532438"/>
          <p14:tracePt t="92002" x="6121400" y="5526088"/>
          <p14:tracePt t="92007" x="6200775" y="5526088"/>
          <p14:tracePt t="92025" x="6240463" y="5521325"/>
          <p14:tracePt t="92025" x="6361113" y="5514975"/>
          <p14:tracePt t="92042" x="6480175" y="5503863"/>
          <p14:tracePt t="92058" x="6572250" y="5497513"/>
          <p14:tracePt t="92075" x="6623050" y="5492750"/>
          <p14:tracePt t="92091" x="6646863" y="5492750"/>
          <p14:tracePt t="92108" x="6669088" y="5492750"/>
          <p14:tracePt t="92125" x="6675438" y="5492750"/>
          <p14:tracePt t="92142" x="6680200" y="5492750"/>
          <p14:tracePt t="92241" x="6669088" y="5492750"/>
          <p14:tracePt t="92241" x="6646863" y="5497513"/>
          <p14:tracePt t="92258" x="6623050" y="5503863"/>
          <p14:tracePt t="92258" x="6550025" y="5521325"/>
          <p14:tracePt t="92275" x="6457950" y="5549900"/>
          <p14:tracePt t="92291" x="6372225" y="5554663"/>
          <p14:tracePt t="92308" x="6321425" y="5565775"/>
          <p14:tracePt t="92325" x="6297613" y="5565775"/>
          <p14:tracePt t="92342" x="6292850" y="5565775"/>
          <p14:tracePt t="92457" x="6297613" y="5565775"/>
          <p14:tracePt t="92465" x="6308725" y="5565775"/>
          <p14:tracePt t="92475" x="6337300" y="5565775"/>
          <p14:tracePt t="92475" x="6411913" y="5561013"/>
          <p14:tracePt t="92491" x="6503988" y="5554663"/>
          <p14:tracePt t="92508" x="6554788" y="5549900"/>
          <p14:tracePt t="92525" x="6600825" y="5549900"/>
          <p14:tracePt t="92542" x="6618288" y="5543550"/>
          <p14:tracePt t="92641" x="6600825" y="5543550"/>
          <p14:tracePt t="92649" x="6578600" y="5543550"/>
          <p14:tracePt t="92656" x="6550025" y="5549900"/>
          <p14:tracePt t="92665" x="6451600" y="5565775"/>
          <p14:tracePt t="92675" x="6315075" y="5572125"/>
          <p14:tracePt t="92692" x="6178550" y="5572125"/>
          <p14:tracePt t="92709" x="6097588" y="5572125"/>
          <p14:tracePt t="92725" x="6086475" y="5572125"/>
          <p14:tracePt t="92817" x="6103938" y="5572125"/>
          <p14:tracePt t="92825" x="6200775" y="5572125"/>
          <p14:tracePt t="92841" x="6275388" y="5572125"/>
          <p14:tracePt t="92842" x="6457950" y="5572125"/>
          <p14:tracePt t="92858" x="6607175" y="5572125"/>
          <p14:tracePt t="92875" x="6715125" y="5572125"/>
          <p14:tracePt t="92891" x="6750050" y="5572125"/>
          <p14:tracePt t="92968" x="6743700" y="5572125"/>
          <p14:tracePt t="92977" x="6704013" y="5572125"/>
          <p14:tracePt t="92993" x="6675438" y="5572125"/>
          <p14:tracePt t="92997" x="6635750" y="5572125"/>
          <p14:tracePt t="93008" x="6543675" y="5578475"/>
          <p14:tracePt t="93025" x="6497638" y="5578475"/>
          <p14:tracePt t="93041" x="6469063" y="5578475"/>
          <p14:tracePt t="93209" x="6475413" y="5578475"/>
          <p14:tracePt t="94092" x="0" y="0"/>
        </p14:tracePtLst>
        <p14:tracePtLst>
          <p14:tracePt t="105089" x="5521325" y="5365750"/>
          <p14:tracePt t="105225" x="5514975" y="5365750"/>
          <p14:tracePt t="105235" x="5508625" y="5365750"/>
          <p14:tracePt t="105241" x="5468938" y="5365750"/>
          <p14:tracePt t="105257" x="5446713" y="5372100"/>
          <p14:tracePt t="105265" x="5394325" y="5378450"/>
          <p14:tracePt t="105281" x="5349875" y="5383213"/>
          <p14:tracePt t="105297" x="5326063" y="5383213"/>
          <p14:tracePt t="105313" x="5314950" y="5383213"/>
          <p14:tracePt t="105337" x="5308600" y="5383213"/>
          <p14:tracePt t="105345" x="5297488" y="5383213"/>
          <p14:tracePt t="105361" x="5264150" y="5383213"/>
          <p14:tracePt t="105376" x="5200650" y="5383213"/>
          <p14:tracePt t="105398" x="5137150" y="5383213"/>
          <p14:tracePt t="105409" x="5068888" y="5383213"/>
          <p14:tracePt t="105425" x="5006975" y="5383213"/>
          <p14:tracePt t="105442" x="4965700" y="5383213"/>
          <p14:tracePt t="105458" x="4960938" y="5383213"/>
          <p14:tracePt t="105475" x="4949825" y="5383213"/>
          <p14:tracePt t="105491" x="4943475" y="5383213"/>
          <p14:tracePt t="105508" x="4926013" y="5383213"/>
          <p14:tracePt t="105525" x="4914900" y="5383213"/>
          <p14:tracePt t="105542" x="4908550" y="5383213"/>
          <p14:tracePt t="105558" x="4897438" y="5383213"/>
          <p14:tracePt t="105673" x="4897438" y="5389563"/>
          <p14:tracePt t="105689" x="4892675" y="5400675"/>
          <p14:tracePt t="105705" x="4886325" y="5407025"/>
          <p14:tracePt t="105713" x="4879975" y="5418138"/>
          <p14:tracePt t="105721" x="4879975" y="5429250"/>
          <p14:tracePt t="105728" x="4875213" y="5451475"/>
          <p14:tracePt t="105742" x="4875213" y="5486400"/>
          <p14:tracePt t="105758" x="4875213" y="5514975"/>
          <p14:tracePt t="105775" x="4875213" y="5537200"/>
          <p14:tracePt t="105791" x="4875213" y="5554663"/>
          <p14:tracePt t="105808" x="4879975" y="5589588"/>
          <p14:tracePt t="105825" x="4886325" y="5611813"/>
          <p14:tracePt t="105841" x="4892675" y="5640388"/>
          <p14:tracePt t="105858" x="4903788" y="5675313"/>
          <p14:tracePt t="105875" x="4914900" y="5708650"/>
          <p14:tracePt t="105892" x="4921250" y="5754688"/>
          <p14:tracePt t="105908" x="4932363" y="5811838"/>
          <p14:tracePt t="105926" x="4943475" y="5880100"/>
          <p14:tracePt t="105942" x="4965700" y="5954713"/>
          <p14:tracePt t="105958" x="4978400" y="6040438"/>
          <p14:tracePt t="105975" x="4978400" y="6121400"/>
          <p14:tracePt t="105992" x="4978400" y="6178550"/>
          <p14:tracePt t="106008" x="4978400" y="6251575"/>
          <p14:tracePt t="106025" x="4978400" y="6297613"/>
          <p14:tracePt t="106041" x="4978400" y="6326188"/>
          <p14:tracePt t="106058" x="4983163" y="6354763"/>
          <p14:tracePt t="106075" x="4983163" y="6372225"/>
          <p14:tracePt t="106092" x="4989513" y="6394450"/>
          <p14:tracePt t="106108" x="4994275" y="6423025"/>
          <p14:tracePt t="106125" x="5006975" y="6464300"/>
          <p14:tracePt t="106141" x="5011738" y="6497638"/>
          <p14:tracePt t="106158" x="5011738" y="6532563"/>
          <p14:tracePt t="106175" x="5011738" y="6543675"/>
          <p14:tracePt t="106209" x="5018088" y="6550025"/>
          <p14:tracePt t="107233" x="5029200" y="6537325"/>
          <p14:tracePt t="107241" x="5075238" y="6464300"/>
          <p14:tracePt t="107252" x="5103813" y="6418263"/>
          <p14:tracePt t="107258" x="5160963" y="6303963"/>
          <p14:tracePt t="107275" x="5207000" y="6189663"/>
          <p14:tracePt t="107291" x="5235575" y="6080125"/>
          <p14:tracePt t="107308" x="5257800" y="5965825"/>
          <p14:tracePt t="107325" x="5264150" y="5880100"/>
          <p14:tracePt t="107341" x="5264150" y="5807075"/>
          <p14:tracePt t="107358" x="5257800" y="5743575"/>
          <p14:tracePt t="107375" x="5240338" y="5697538"/>
          <p14:tracePt t="107392" x="5222875" y="5675313"/>
          <p14:tracePt t="107392" x="5222875" y="5664200"/>
          <p14:tracePt t="107409" x="5218113" y="5651500"/>
          <p14:tracePt t="107425" x="5211763" y="5646738"/>
          <p14:tracePt t="107521" x="5211763" y="5629275"/>
          <p14:tracePt t="107529" x="5200650" y="5611813"/>
          <p14:tracePt t="107537" x="5194300" y="5594350"/>
          <p14:tracePt t="107542" x="5189538" y="5565775"/>
          <p14:tracePt t="107558" x="5172075" y="5543550"/>
          <p14:tracePt t="107575" x="5165725" y="5532438"/>
          <p14:tracePt t="107591" x="5149850" y="5521325"/>
          <p14:tracePt t="107608" x="5126038" y="5503863"/>
          <p14:tracePt t="107625" x="5126038" y="5497513"/>
          <p14:tracePt t="107689" x="5121275" y="5492750"/>
          <p14:tracePt t="108377" x="5121275" y="5497513"/>
          <p14:tracePt t="108385" x="5114925" y="5514975"/>
          <p14:tracePt t="108393" x="5103813" y="5543550"/>
          <p14:tracePt t="108409" x="5097463" y="5565775"/>
          <p14:tracePt t="108409" x="5086350" y="5640388"/>
          <p14:tracePt t="108425" x="5068888" y="5732463"/>
          <p14:tracePt t="108442" x="5057775" y="5851525"/>
          <p14:tracePt t="108458" x="5040313" y="5978525"/>
          <p14:tracePt t="108475" x="5029200" y="6092825"/>
          <p14:tracePt t="108491" x="5011738" y="6183313"/>
          <p14:tracePt t="108508" x="5011738" y="6235700"/>
          <p14:tracePt t="108525" x="5006975" y="6275388"/>
          <p14:tracePt t="108542" x="5006975" y="6303963"/>
          <p14:tracePt t="108559" x="5006975" y="6321425"/>
          <p14:tracePt t="108575" x="5006975" y="6332538"/>
          <p14:tracePt t="108591" x="5006975" y="6350000"/>
          <p14:tracePt t="108608" x="5006975" y="6378575"/>
          <p14:tracePt t="108625" x="5006975" y="6389688"/>
          <p14:tracePt t="108641" x="5006975" y="6407150"/>
          <p14:tracePt t="108658" x="5011738" y="6418263"/>
          <p14:tracePt t="108675" x="5011738" y="6435725"/>
          <p14:tracePt t="108691" x="5018088" y="6446838"/>
          <p14:tracePt t="108708" x="5018088" y="6464300"/>
          <p14:tracePt t="108725" x="5022850" y="6486525"/>
          <p14:tracePt t="108742" x="5029200" y="6503988"/>
          <p14:tracePt t="108758" x="5035550" y="6515100"/>
          <p14:tracePt t="108775" x="5040313" y="6526213"/>
          <p14:tracePt t="110208" x="0" y="0"/>
        </p14:tracePtLst>
        <p14:tracePtLst>
          <p14:tracePt t="124407" x="5622925" y="6680200"/>
          <p14:tracePt t="124585" x="5611813" y="6686550"/>
          <p14:tracePt t="124593" x="5600700" y="6697663"/>
          <p14:tracePt t="124608" x="5589588" y="6697663"/>
          <p14:tracePt t="124625" x="5572125" y="6697663"/>
          <p14:tracePt t="124649" x="5565775" y="6697663"/>
          <p14:tracePt t="124658" x="5554663" y="6697663"/>
          <p14:tracePt t="124664" x="5549900" y="6697663"/>
          <p14:tracePt t="124680" x="5521325" y="6692900"/>
          <p14:tracePt t="124691" x="5492750" y="6680200"/>
          <p14:tracePt t="124712" x="5468938" y="6669088"/>
          <p14:tracePt t="124725" x="5440363" y="6651625"/>
          <p14:tracePt t="124741" x="5422900" y="6651625"/>
          <p14:tracePt t="124758" x="5418138" y="6651625"/>
          <p14:tracePt t="124775" x="5411788" y="6646863"/>
          <p14:tracePt t="124809" x="5407025" y="6646863"/>
          <p14:tracePt t="124864" x="5400675" y="6651625"/>
          <p14:tracePt t="124872" x="5394325" y="6664325"/>
          <p14:tracePt t="124880" x="5394325" y="6675438"/>
          <p14:tracePt t="124891" x="5394325" y="6686550"/>
          <p14:tracePt t="124892" x="5394325" y="6704013"/>
          <p14:tracePt t="124908" x="5394325" y="6721475"/>
          <p14:tracePt t="124925" x="5411788" y="6743700"/>
          <p14:tracePt t="124941" x="5440363" y="6765925"/>
          <p14:tracePt t="124958" x="5486400" y="6807200"/>
          <p14:tracePt t="124975" x="5565775" y="6840538"/>
          <p14:tracePt t="124991" x="5668963" y="6851650"/>
          <p14:tracePt t="125008" x="5851525" y="6851650"/>
          <p14:tracePt t="125025" x="5972175" y="6851650"/>
          <p14:tracePt t="125041" x="6080125" y="6851650"/>
          <p14:tracePt t="125058" x="6154738" y="6851650"/>
          <p14:tracePt t="125074" x="6207125" y="6851650"/>
          <p14:tracePt t="125091" x="6240463" y="6829425"/>
          <p14:tracePt t="125108" x="6257925" y="6811963"/>
          <p14:tracePt t="125125" x="6275388" y="6783388"/>
          <p14:tracePt t="125141" x="6292850" y="6750050"/>
          <p14:tracePt t="125158" x="6297613" y="6726238"/>
          <p14:tracePt t="125174" x="6297613" y="6692900"/>
          <p14:tracePt t="125191" x="6292850" y="6664325"/>
          <p14:tracePt t="125208" x="6269038" y="6618288"/>
          <p14:tracePt t="125225" x="6264275" y="6607175"/>
          <p14:tracePt t="125241" x="6251575" y="6600825"/>
          <p14:tracePt t="125258" x="6240463" y="6594475"/>
          <p14:tracePt t="125275" x="6229350" y="6594475"/>
          <p14:tracePt t="125292" x="6194425" y="6589713"/>
          <p14:tracePt t="125308" x="6165850" y="6583363"/>
          <p14:tracePt t="125325" x="6097588" y="6578600"/>
          <p14:tracePt t="125341" x="6007100" y="6578600"/>
          <p14:tracePt t="125358" x="5921375" y="6578600"/>
          <p14:tracePt t="125374" x="5822950" y="6578600"/>
          <p14:tracePt t="125391" x="5737225" y="6583363"/>
          <p14:tracePt t="125408" x="5664200" y="6589713"/>
          <p14:tracePt t="125425" x="5635625" y="6600825"/>
          <p14:tracePt t="125441" x="5618163" y="6607175"/>
          <p14:tracePt t="125458" x="5589588" y="6618288"/>
          <p14:tracePt t="125475" x="5565775" y="6623050"/>
          <p14:tracePt t="125491" x="5537200" y="6640513"/>
          <p14:tracePt t="125508" x="5508625" y="6657975"/>
          <p14:tracePt t="125525" x="5480050" y="6680200"/>
          <p14:tracePt t="125541" x="5464175" y="6697663"/>
          <p14:tracePt t="125558" x="5446713" y="6721475"/>
          <p14:tracePt t="125575" x="5435600" y="6737350"/>
          <p14:tracePt t="125591" x="5435600" y="6765925"/>
          <p14:tracePt t="125608" x="5435600" y="6800850"/>
          <p14:tracePt t="125625" x="5435600" y="6818313"/>
          <p14:tracePt t="125641" x="5446713" y="6835775"/>
          <p14:tracePt t="125658" x="5451475" y="6840538"/>
          <p14:tracePt t="125675" x="5468938" y="6851650"/>
          <p14:tracePt t="125691" x="5492750" y="6851650"/>
          <p14:tracePt t="125708" x="5537200" y="6851650"/>
          <p14:tracePt t="125725" x="5594350" y="6851650"/>
          <p14:tracePt t="125741" x="5675313" y="6851650"/>
          <p14:tracePt t="125758" x="5754688" y="6851650"/>
          <p14:tracePt t="125774" x="5829300" y="6846888"/>
          <p14:tracePt t="125791" x="5892800" y="6823075"/>
          <p14:tracePt t="125808" x="5965825" y="6783388"/>
          <p14:tracePt t="125825" x="5994400" y="6754813"/>
          <p14:tracePt t="125841" x="6018213" y="6721475"/>
          <p14:tracePt t="125858" x="6040438" y="6692900"/>
          <p14:tracePt t="125875" x="6040438" y="6657975"/>
          <p14:tracePt t="125891" x="6040438" y="6635750"/>
          <p14:tracePt t="125908" x="6040438" y="6600825"/>
          <p14:tracePt t="125925" x="6029325" y="6578600"/>
          <p14:tracePt t="125941" x="6000750" y="6554788"/>
          <p14:tracePt t="125958" x="5961063" y="6537325"/>
          <p14:tracePt t="125974" x="5926138" y="6526213"/>
          <p14:tracePt t="125991" x="5892800" y="6515100"/>
          <p14:tracePt t="126008" x="5840413" y="6508750"/>
          <p14:tracePt t="126025" x="5794375" y="6503988"/>
          <p14:tracePt t="126041" x="5721350" y="6503988"/>
          <p14:tracePt t="126058" x="5618163" y="6503988"/>
          <p14:tracePt t="126075" x="5492750" y="6508750"/>
          <p14:tracePt t="126091" x="5372100" y="6521450"/>
          <p14:tracePt t="126108" x="5280025" y="6543675"/>
          <p14:tracePt t="126125" x="5222875" y="6565900"/>
          <p14:tracePt t="126141" x="5189538" y="6583363"/>
          <p14:tracePt t="126158" x="5183188" y="6594475"/>
          <p14:tracePt t="126175" x="5178425" y="6594475"/>
          <p14:tracePt t="126191" x="5172075" y="6607175"/>
          <p14:tracePt t="126208" x="5172075" y="6623050"/>
          <p14:tracePt t="126225" x="5172075" y="6646863"/>
          <p14:tracePt t="126241" x="5172075" y="6669088"/>
          <p14:tracePt t="126258" x="5178425" y="6704013"/>
          <p14:tracePt t="126274" x="5200650" y="6737350"/>
          <p14:tracePt t="126291" x="5235575" y="6783388"/>
          <p14:tracePt t="126308" x="5280025" y="6823075"/>
          <p14:tracePt t="126324" x="5349875" y="6851650"/>
          <p14:tracePt t="126341" x="5446713" y="6851650"/>
          <p14:tracePt t="126358" x="5549900" y="6851650"/>
          <p14:tracePt t="126375" x="5640388" y="6851650"/>
          <p14:tracePt t="126391" x="5715000" y="6851650"/>
          <p14:tracePt t="126408" x="5840413" y="6846888"/>
          <p14:tracePt t="126425" x="5937250" y="6823075"/>
          <p14:tracePt t="126441" x="6029325" y="6794500"/>
          <p14:tracePt t="126458" x="6126163" y="6754813"/>
          <p14:tracePt t="126475" x="6200775" y="6715125"/>
          <p14:tracePt t="126491" x="6269038" y="6664325"/>
          <p14:tracePt t="126508" x="6303963" y="6635750"/>
          <p14:tracePt t="126524" x="6321425" y="6607175"/>
          <p14:tracePt t="126541" x="6326188" y="6589713"/>
          <p14:tracePt t="126558" x="6332538" y="6572250"/>
          <p14:tracePt t="126575" x="6332538" y="6565900"/>
          <p14:tracePt t="126591" x="6332538" y="6561138"/>
          <p14:tracePt t="126608" x="6321425" y="6550025"/>
          <p14:tracePt t="126625" x="6308725" y="6550025"/>
          <p14:tracePt t="126641" x="6303963" y="6550025"/>
          <p14:tracePt t="126658" x="6297613" y="6550025"/>
          <p14:tracePt t="126675" x="6292850" y="6543675"/>
          <p14:tracePt t="126983" x="0" y="0"/>
        </p14:tracePtLst>
        <p14:tracePtLst>
          <p14:tracePt t="127561" x="6149975" y="6143625"/>
          <p14:tracePt t="127712" x="6149975" y="6121400"/>
          <p14:tracePt t="127720" x="6149975" y="6103938"/>
          <p14:tracePt t="127734" x="6154738" y="6086475"/>
          <p14:tracePt t="127735" x="6154738" y="6069013"/>
          <p14:tracePt t="127744" x="6165850" y="6046788"/>
          <p14:tracePt t="127760" x="6172200" y="6022975"/>
          <p14:tracePt t="127776" x="6178550" y="6000750"/>
          <p14:tracePt t="127792" x="6189663" y="5978525"/>
          <p14:tracePt t="127808" x="6189663" y="5949950"/>
          <p14:tracePt t="127832" x="6194425" y="5937250"/>
          <p14:tracePt t="127848" x="6194425" y="5921375"/>
          <p14:tracePt t="127864" x="6200775" y="5880100"/>
          <p14:tracePt t="127880" x="6211888" y="5835650"/>
          <p14:tracePt t="127896" x="6218238" y="5783263"/>
          <p14:tracePt t="127908" x="6223000" y="5737225"/>
          <p14:tracePt t="127941" x="6229350" y="5703888"/>
          <p14:tracePt t="127944" x="6235700" y="5668963"/>
          <p14:tracePt t="127958" x="6240463" y="5640388"/>
          <p14:tracePt t="127976" x="6246813" y="5618163"/>
          <p14:tracePt t="127991" x="6246813" y="5611813"/>
          <p14:tracePt t="128008" x="6246813" y="5594350"/>
          <p14:tracePt t="128112" x="6246813" y="5589588"/>
          <p14:tracePt t="128112" x="6246813" y="5583238"/>
          <p14:tracePt t="128136" x="6246813" y="5578475"/>
          <p14:tracePt t="128152" x="6246813" y="5565775"/>
          <p14:tracePt t="128168" x="6246813" y="5561013"/>
          <p14:tracePt t="128632" x="6246813" y="5565775"/>
          <p14:tracePt t="128640" x="6246813" y="5583238"/>
          <p14:tracePt t="128658" x="6246813" y="5589588"/>
          <p14:tracePt t="128658" x="6246813" y="5622925"/>
          <p14:tracePt t="128674" x="6251575" y="5657850"/>
          <p14:tracePt t="128691" x="6251575" y="5697538"/>
          <p14:tracePt t="128708" x="6257925" y="5737225"/>
          <p14:tracePt t="128725" x="6257925" y="5772150"/>
          <p14:tracePt t="128741" x="6264275" y="5800725"/>
          <p14:tracePt t="128758" x="6264275" y="5835650"/>
          <p14:tracePt t="128774" x="6269038" y="5880100"/>
          <p14:tracePt t="128791" x="6269038" y="5932488"/>
          <p14:tracePt t="128808" x="6269038" y="6022975"/>
          <p14:tracePt t="128825" x="6269038" y="6075363"/>
          <p14:tracePt t="128841" x="6269038" y="6126163"/>
          <p14:tracePt t="128858" x="6275388" y="6172200"/>
          <p14:tracePt t="128874" x="6280150" y="6218238"/>
          <p14:tracePt t="128891" x="6280150" y="6257925"/>
          <p14:tracePt t="128908" x="6286500" y="6297613"/>
          <p14:tracePt t="128924" x="6286500" y="6326188"/>
          <p14:tracePt t="128942" x="6286500" y="6350000"/>
          <p14:tracePt t="128958" x="6286500" y="6365875"/>
          <p14:tracePt t="128974" x="6286500" y="6383338"/>
          <p14:tracePt t="128991" x="6286500" y="6400800"/>
          <p14:tracePt t="129008" x="6286500" y="6435725"/>
          <p14:tracePt t="129168" x="6286500" y="6418263"/>
          <p14:tracePt t="129185" x="6286500" y="6343650"/>
          <p14:tracePt t="129192" x="6286500" y="6315075"/>
          <p14:tracePt t="129193" x="6280150" y="6280150"/>
          <p14:tracePt t="129208" x="6280150" y="6223000"/>
          <p14:tracePt t="129225" x="6280150" y="6178550"/>
          <p14:tracePt t="129241" x="6280150" y="6108700"/>
          <p14:tracePt t="129258" x="6280150" y="6029325"/>
          <p14:tracePt t="129274" x="6280150" y="5961063"/>
          <p14:tracePt t="129291" x="6280150" y="5897563"/>
          <p14:tracePt t="129308" x="6280150" y="5846763"/>
          <p14:tracePt t="129324" x="6275388" y="5794375"/>
          <p14:tracePt t="129341" x="6275388" y="5761038"/>
          <p14:tracePt t="129358" x="6269038" y="5743575"/>
          <p14:tracePt t="129374" x="6269038" y="5732463"/>
          <p14:tracePt t="129391" x="6269038" y="5726113"/>
          <p14:tracePt t="129432" x="6269038" y="5721350"/>
          <p14:tracePt t="129451" x="6269038" y="5715000"/>
          <p14:tracePt t="129452" x="6269038" y="5708650"/>
          <p14:tracePt t="129458" x="6269038" y="5697538"/>
          <p14:tracePt t="129474" x="6269038" y="5675313"/>
          <p14:tracePt t="129491" x="6269038" y="5651500"/>
          <p14:tracePt t="129508" x="6269038" y="5635625"/>
          <p14:tracePt t="129524" x="6269038" y="5611813"/>
          <p14:tracePt t="129541" x="6269038" y="5607050"/>
          <p14:tracePt t="129558" x="6275388" y="5594350"/>
          <p14:tracePt t="129840" x="0" y="0"/>
        </p14:tracePtLst>
        <p14:tracePtLst>
          <p14:tracePt t="130989" x="3074988" y="3565525"/>
          <p14:tracePt t="131120" x="3068638" y="3565525"/>
          <p14:tracePt t="131128" x="3051175" y="3565525"/>
          <p14:tracePt t="131136" x="3022600" y="3565525"/>
          <p14:tracePt t="131144" x="2914650" y="3565525"/>
          <p14:tracePt t="131160" x="2765425" y="3565525"/>
          <p14:tracePt t="131176" x="2606675" y="3565525"/>
          <p14:tracePt t="131192" x="2439988" y="3565525"/>
          <p14:tracePt t="131208" x="2239963" y="3549650"/>
          <p14:tracePt t="131225" x="2154238" y="3549650"/>
          <p14:tracePt t="131241" x="2063750" y="3543300"/>
          <p14:tracePt t="131258" x="1943100" y="3525838"/>
          <p14:tracePt t="131274" x="1822450" y="3521075"/>
          <p14:tracePt t="131291" x="1725613" y="3521075"/>
          <p14:tracePt t="131308" x="1617663" y="3532188"/>
          <p14:tracePt t="131324" x="1531938" y="3560763"/>
          <p14:tracePt t="131341" x="1457325" y="3582988"/>
          <p14:tracePt t="131358" x="1406525" y="3617913"/>
          <p14:tracePt t="131374" x="1365250" y="3646488"/>
          <p14:tracePt t="131391" x="1349375" y="3675063"/>
          <p14:tracePt t="131407" x="1343025" y="3714750"/>
          <p14:tracePt t="131424" x="1343025" y="3743325"/>
          <p14:tracePt t="131441" x="1365250" y="3783013"/>
          <p14:tracePt t="131458" x="1393825" y="3822700"/>
          <p14:tracePt t="131474" x="1446213" y="3863975"/>
          <p14:tracePt t="131491" x="1531938" y="3892550"/>
          <p14:tracePt t="131508" x="1635125" y="3914775"/>
          <p14:tracePt t="131524" x="1749425" y="3921125"/>
          <p14:tracePt t="131541" x="1897063" y="3921125"/>
          <p14:tracePt t="131558" x="2057400" y="3879850"/>
          <p14:tracePt t="131574" x="2235200" y="3822700"/>
          <p14:tracePt t="131591" x="2389188" y="3749675"/>
          <p14:tracePt t="131607" x="2593975" y="3622675"/>
          <p14:tracePt t="131624" x="2679700" y="3549650"/>
          <p14:tracePt t="131641" x="2703513" y="3479800"/>
          <p14:tracePt t="131658" x="2714625" y="3435350"/>
          <p14:tracePt t="131674" x="2714625" y="3411538"/>
          <p14:tracePt t="131691" x="2714625" y="3394075"/>
          <p14:tracePt t="131708" x="2708275" y="3378200"/>
          <p14:tracePt t="131724" x="2674938" y="3360738"/>
          <p14:tracePt t="131741" x="2593975" y="3336925"/>
          <p14:tracePt t="131758" x="2446338" y="3286125"/>
          <p14:tracePt t="131774" x="2228850" y="3228975"/>
          <p14:tracePt t="131791" x="1960563" y="3171825"/>
          <p14:tracePt t="131807" x="1560513" y="3103563"/>
          <p14:tracePt t="131824" x="1360488" y="3086100"/>
          <p14:tracePt t="131841" x="1211263" y="3086100"/>
          <p14:tracePt t="131857" x="1103313" y="3103563"/>
          <p14:tracePt t="131874" x="1006475" y="3136900"/>
          <p14:tracePt t="131891" x="971550" y="3171825"/>
          <p14:tracePt t="131907" x="954088" y="3194050"/>
          <p14:tracePt t="131924" x="954088" y="3211513"/>
          <p14:tracePt t="131941" x="949325" y="3217863"/>
          <p14:tracePt t="131958" x="949325" y="3235325"/>
          <p14:tracePt t="131974" x="949325" y="3246438"/>
          <p14:tracePt t="131991" x="954088" y="3257550"/>
          <p14:tracePt t="132007" x="993775" y="3292475"/>
          <p14:tracePt t="132024" x="1050925" y="3321050"/>
          <p14:tracePt t="132041" x="1154113" y="3360738"/>
          <p14:tracePt t="132057" x="1274763" y="3394075"/>
          <p14:tracePt t="132073" x="1377950" y="3435350"/>
          <p14:tracePt t="132090" x="1479550" y="3463925"/>
          <p14:tracePt t="132107" x="1565275" y="3479800"/>
          <p14:tracePt t="132124" x="1646238" y="3497263"/>
          <p14:tracePt t="132141" x="1725613" y="3508375"/>
          <p14:tracePt t="132157" x="1811338" y="3525838"/>
          <p14:tracePt t="132174" x="1885950" y="3536950"/>
          <p14:tracePt t="132191" x="1982788" y="3554413"/>
          <p14:tracePt t="132191" x="0" y="0"/>
        </p14:tracePtLst>
        <p14:tracePtLst>
          <p14:tracePt t="142409" x="4211638" y="2422525"/>
          <p14:tracePt t="142552" x="4217988" y="2422525"/>
          <p14:tracePt t="142560" x="4240213" y="2417763"/>
          <p14:tracePt t="142574" x="4292600" y="2400300"/>
          <p14:tracePt t="142575" x="4394200" y="2365375"/>
          <p14:tracePt t="142591" x="4464050" y="2336800"/>
          <p14:tracePt t="142608" x="4497388" y="2314575"/>
          <p14:tracePt t="142625" x="4497388" y="2308225"/>
          <p14:tracePt t="142752" x="4492625" y="2308225"/>
          <p14:tracePt t="142760" x="4479925" y="2308225"/>
          <p14:tracePt t="142774" x="4468813" y="2308225"/>
          <p14:tracePt t="142775" x="4440238" y="2303463"/>
          <p14:tracePt t="142791" x="4406900" y="2303463"/>
          <p14:tracePt t="142808" x="4360863" y="2297113"/>
          <p14:tracePt t="142824" x="4349750" y="2297113"/>
          <p14:tracePt t="142841" x="4337050" y="2297113"/>
          <p14:tracePt t="142858" x="4325938" y="2303463"/>
          <p14:tracePt t="142875" x="4321175" y="2303463"/>
          <p14:tracePt t="142891" x="4308475" y="2303463"/>
          <p14:tracePt t="142908" x="4303713" y="2303463"/>
          <p14:tracePt t="142924" x="4292600" y="2297113"/>
          <p14:tracePt t="142941" x="4279900" y="2297113"/>
          <p14:tracePt t="142958" x="4275138" y="2297113"/>
          <p14:tracePt t="142975" x="4275138" y="2292350"/>
          <p14:tracePt t="142991" x="4268788" y="2286000"/>
          <p14:tracePt t="143008" x="4268788" y="2235200"/>
          <p14:tracePt t="143025" x="4279900" y="2165350"/>
          <p14:tracePt t="143041" x="4314825" y="2085975"/>
          <p14:tracePt t="143058" x="4360863" y="2011363"/>
          <p14:tracePt t="143074" x="4394200" y="1936750"/>
          <p14:tracePt t="143091" x="4411663" y="1879600"/>
          <p14:tracePt t="143108" x="4418013" y="1846263"/>
          <p14:tracePt t="143124" x="4418013" y="1828800"/>
          <p14:tracePt t="143141" x="4418013" y="1817688"/>
          <p14:tracePt t="143158" x="4411663" y="1800225"/>
          <p14:tracePt t="143174" x="4406900" y="1793875"/>
          <p14:tracePt t="143191" x="4389438" y="1782763"/>
          <p14:tracePt t="143208" x="4337050" y="1765300"/>
          <p14:tracePt t="143224" x="4303713" y="1754188"/>
          <p14:tracePt t="143241" x="4275138" y="1743075"/>
          <p14:tracePt t="143258" x="4268788" y="1736725"/>
          <p14:tracePt t="143275" x="4257675" y="1731963"/>
          <p14:tracePt t="143291" x="4240213" y="1725613"/>
          <p14:tracePt t="143308" x="4206875" y="1725613"/>
          <p14:tracePt t="143324" x="4165600" y="1725613"/>
          <p14:tracePt t="143341" x="4114800" y="1736725"/>
          <p14:tracePt t="143358" x="4051300" y="1736725"/>
          <p14:tracePt t="143374" x="4040188" y="1736725"/>
          <p14:tracePt t="143448" x="4035425" y="1743075"/>
          <p14:tracePt t="143672" x="4040188" y="1736725"/>
          <p14:tracePt t="143680" x="4046538" y="1720850"/>
          <p14:tracePt t="143691" x="4064000" y="1703388"/>
          <p14:tracePt t="143691" x="4079875" y="1663700"/>
          <p14:tracePt t="143708" x="4121150" y="1611313"/>
          <p14:tracePt t="143725" x="4165600" y="1549400"/>
          <p14:tracePt t="143741" x="4222750" y="1492250"/>
          <p14:tracePt t="143758" x="4275138" y="1428750"/>
          <p14:tracePt t="143774" x="4308475" y="1377950"/>
          <p14:tracePt t="143791" x="4332288" y="1343025"/>
          <p14:tracePt t="143808" x="4354513" y="1308100"/>
          <p14:tracePt t="143825" x="4371975" y="1292225"/>
          <p14:tracePt t="143841" x="4389438" y="1279525"/>
          <p14:tracePt t="143858" x="4411663" y="1268413"/>
          <p14:tracePt t="143874" x="4429125" y="1250950"/>
          <p14:tracePt t="143891" x="4446588" y="1235075"/>
          <p14:tracePt t="143908" x="4475163" y="1206500"/>
          <p14:tracePt t="143925" x="4508500" y="1177925"/>
          <p14:tracePt t="143941" x="4537075" y="1149350"/>
          <p14:tracePt t="143958" x="4554538" y="1131888"/>
          <p14:tracePt t="143974" x="4572000" y="1114425"/>
          <p14:tracePt t="143991" x="4594225" y="1092200"/>
          <p14:tracePt t="144008" x="4629150" y="1074738"/>
          <p14:tracePt t="144025" x="4640263" y="1063625"/>
          <p14:tracePt t="144160" x="4646613" y="1050925"/>
          <p14:tracePt t="144176" x="4651375" y="1039813"/>
          <p14:tracePt t="144185" x="4651375" y="1035050"/>
          <p14:tracePt t="144192" x="4657725" y="1028700"/>
          <p14:tracePt t="144193" x="4668838" y="1017588"/>
          <p14:tracePt t="144208" x="4697413" y="982663"/>
          <p14:tracePt t="144225" x="4714875" y="960438"/>
          <p14:tracePt t="144241" x="4737100" y="931863"/>
          <p14:tracePt t="144258" x="4765675" y="914400"/>
          <p14:tracePt t="144274" x="4789488" y="892175"/>
          <p14:tracePt t="144291" x="4811713" y="868363"/>
          <p14:tracePt t="144308" x="4840288" y="850900"/>
          <p14:tracePt t="144325" x="4868863" y="835025"/>
          <p14:tracePt t="144341" x="4897438" y="817563"/>
          <p14:tracePt t="144358" x="4926013" y="800100"/>
          <p14:tracePt t="144374" x="4943475" y="788988"/>
          <p14:tracePt t="144391" x="4960938" y="782638"/>
          <p14:tracePt t="144408" x="4983163" y="760413"/>
          <p14:tracePt t="144425" x="5000625" y="754063"/>
          <p14:tracePt t="144441" x="5022850" y="749300"/>
          <p14:tracePt t="144458" x="5029200" y="742950"/>
          <p14:tracePt t="144474" x="5040313" y="736600"/>
          <p14:tracePt t="144491" x="5051425" y="731838"/>
          <p14:tracePt t="144508" x="5057775" y="731838"/>
          <p14:tracePt t="144524" x="5068888" y="720725"/>
          <p14:tracePt t="144541" x="5080000" y="714375"/>
          <p14:tracePt t="144558" x="5103813" y="703263"/>
          <p14:tracePt t="144574" x="5114925" y="685800"/>
          <p14:tracePt t="144591" x="5132388" y="679450"/>
          <p14:tracePt t="144608" x="5149850" y="663575"/>
          <p14:tracePt t="144625" x="5160963" y="650875"/>
          <p14:tracePt t="144641" x="5160963" y="639763"/>
          <p14:tracePt t="144864" x="5160963" y="635000"/>
          <p14:tracePt t="144872" x="5160963" y="628650"/>
          <p14:tracePt t="144876" x="5126038" y="611188"/>
          <p14:tracePt t="144891" x="5080000" y="582613"/>
          <p14:tracePt t="144908" x="5029200" y="549275"/>
          <p14:tracePt t="144924" x="4972050" y="520700"/>
          <p14:tracePt t="144941" x="4937125" y="492125"/>
          <p14:tracePt t="144958" x="4926013" y="485775"/>
          <p14:tracePt t="144974" x="4921250" y="474663"/>
          <p14:tracePt t="144991" x="4903788" y="463550"/>
          <p14:tracePt t="145024" x="4892675" y="450850"/>
          <p14:tracePt t="145025" x="4879975" y="446088"/>
          <p14:tracePt t="145041" x="4868863" y="439738"/>
          <p14:tracePt t="145058" x="4857750" y="434975"/>
          <p14:tracePt t="145075" x="4851400" y="428625"/>
          <p14:tracePt t="145091" x="4846638" y="428625"/>
          <p14:tracePt t="145296" x="4840288" y="428625"/>
          <p14:tracePt t="145304" x="4835525" y="439738"/>
          <p14:tracePt t="145312" x="4835525" y="457200"/>
          <p14:tracePt t="145320" x="4829175" y="474663"/>
          <p14:tracePt t="145328" x="4822825" y="514350"/>
          <p14:tracePt t="145341" x="4818063" y="549275"/>
          <p14:tracePt t="145358" x="4818063" y="565150"/>
          <p14:tracePt t="145374" x="4818063" y="571500"/>
          <p14:tracePt t="145448" x="4835525" y="571500"/>
          <p14:tracePt t="145456" x="4846638" y="571500"/>
          <p14:tracePt t="145464" x="4892675" y="565150"/>
          <p14:tracePt t="145474" x="4949825" y="565150"/>
          <p14:tracePt t="145491" x="4994275" y="565150"/>
          <p14:tracePt t="145508" x="5022850" y="560388"/>
          <p14:tracePt t="145524" x="5029200" y="560388"/>
          <p14:tracePt t="145541" x="5029200" y="554038"/>
          <p14:tracePt t="145576" x="5035550" y="554038"/>
          <p14:tracePt t="145600" x="5040313" y="549275"/>
          <p14:tracePt t="145624" x="5046663" y="549275"/>
          <p14:tracePt t="145696" x="5051425" y="549275"/>
          <p14:tracePt t="145720" x="5057775" y="542925"/>
          <p14:tracePt t="145928" x="5057775" y="536575"/>
          <p14:tracePt t="145944" x="5057775" y="531813"/>
          <p14:tracePt t="145968" x="5051425" y="520700"/>
          <p14:tracePt t="145976" x="5046663" y="514350"/>
          <p14:tracePt t="145991" x="5035550" y="508000"/>
          <p14:tracePt t="145992" x="4978400" y="485775"/>
          <p14:tracePt t="146008" x="4886325" y="446088"/>
          <p14:tracePt t="146024" x="4868863" y="439738"/>
          <p14:tracePt t="146041" x="4864100" y="439738"/>
          <p14:tracePt t="146058" x="4851400" y="439738"/>
          <p14:tracePt t="146096" x="4846638" y="434975"/>
          <p14:tracePt t="146112" x="4840288" y="428625"/>
          <p14:tracePt t="146152" x="4829175" y="428625"/>
          <p14:tracePt t="146176" x="4822825" y="422275"/>
          <p14:tracePt t="146192" x="4818063" y="422275"/>
          <p14:tracePt t="146208" x="4806950" y="422275"/>
          <p14:tracePt t="146224" x="4794250" y="422275"/>
          <p14:tracePt t="146234" x="4783138" y="422275"/>
          <p14:tracePt t="146248" x="4772025" y="422275"/>
          <p14:tracePt t="146256" x="4760913" y="422275"/>
          <p14:tracePt t="146262" x="4737100" y="422275"/>
          <p14:tracePt t="146274" x="4697413" y="428625"/>
          <p14:tracePt t="146291" x="4646613" y="434975"/>
          <p14:tracePt t="146308" x="4594225" y="439738"/>
          <p14:tracePt t="146324" x="4560888" y="439738"/>
          <p14:tracePt t="146341" x="4537075" y="446088"/>
          <p14:tracePt t="146358" x="4532313" y="446088"/>
          <p14:tracePt t="146374" x="4508500" y="450850"/>
          <p14:tracePt t="146391" x="4486275" y="457200"/>
          <p14:tracePt t="146408" x="4435475" y="463550"/>
          <p14:tracePt t="146424" x="4422775" y="463550"/>
          <p14:tracePt t="146441" x="4418013" y="463550"/>
          <p14:tracePt t="146480" x="4411663" y="463550"/>
          <p14:tracePt t="146488" x="4406900" y="463550"/>
          <p14:tracePt t="146493" x="4394200" y="468313"/>
          <p14:tracePt t="146507" x="4360863" y="485775"/>
          <p14:tracePt t="146524" x="4321175" y="492125"/>
          <p14:tracePt t="146541" x="4292600" y="503238"/>
          <p14:tracePt t="146558" x="4257675" y="520700"/>
          <p14:tracePt t="146574" x="4222750" y="536575"/>
          <p14:tracePt t="146591" x="4183063" y="571500"/>
          <p14:tracePt t="146607" x="4079875" y="650875"/>
          <p14:tracePt t="146624" x="4000500" y="725488"/>
          <p14:tracePt t="146641" x="3921125" y="817563"/>
          <p14:tracePt t="146658" x="3846513" y="931863"/>
          <p14:tracePt t="146674" x="3778250" y="1046163"/>
          <p14:tracePt t="146692" x="3721100" y="1171575"/>
          <p14:tracePt t="146708" x="3686175" y="1285875"/>
          <p14:tracePt t="146724" x="3663950" y="1406525"/>
          <p14:tracePt t="146741" x="3651250" y="1514475"/>
          <p14:tracePt t="146758" x="3646488" y="1611313"/>
          <p14:tracePt t="146774" x="3646488" y="1692275"/>
          <p14:tracePt t="146791" x="3646488" y="1743075"/>
          <p14:tracePt t="146808" x="3646488" y="1811338"/>
          <p14:tracePt t="146824" x="3657600" y="1846263"/>
          <p14:tracePt t="146841" x="3679825" y="1914525"/>
          <p14:tracePt t="146858" x="3708400" y="1982788"/>
          <p14:tracePt t="146874" x="3736975" y="2057400"/>
          <p14:tracePt t="146891" x="3765550" y="2132013"/>
          <p14:tracePt t="146908" x="3789363" y="2206625"/>
          <p14:tracePt t="146924" x="3811588" y="2292350"/>
          <p14:tracePt t="146941" x="3846513" y="2400300"/>
          <p14:tracePt t="146958" x="3879850" y="2503488"/>
          <p14:tracePt t="146974" x="3914775" y="2589213"/>
          <p14:tracePt t="146991" x="3943350" y="2646363"/>
          <p14:tracePt t="147008" x="3971925" y="2708275"/>
          <p14:tracePt t="147024" x="3983038" y="2749550"/>
          <p14:tracePt t="147041" x="4006850" y="2789238"/>
          <p14:tracePt t="147058" x="4029075" y="2857500"/>
          <p14:tracePt t="147074" x="4064000" y="2914650"/>
          <p14:tracePt t="147091" x="4086225" y="2960688"/>
          <p14:tracePt t="147108" x="4103688" y="2994025"/>
          <p14:tracePt t="147124" x="4125913" y="3035300"/>
          <p14:tracePt t="147141" x="4137025" y="3063875"/>
          <p14:tracePt t="147158" x="4154488" y="3097213"/>
          <p14:tracePt t="147174" x="4165600" y="3121025"/>
          <p14:tracePt t="147191" x="4165600" y="3125788"/>
          <p14:tracePt t="147207" x="4171950" y="3132138"/>
          <p14:tracePt t="147280" x="4189413" y="3125788"/>
          <p14:tracePt t="147288" x="4194175" y="3108325"/>
          <p14:tracePt t="147296" x="4217988" y="3086100"/>
          <p14:tracePt t="147304" x="4229100" y="3063875"/>
          <p14:tracePt t="147312" x="4264025" y="2989263"/>
          <p14:tracePt t="147324" x="4314825" y="2868613"/>
          <p14:tracePt t="147341" x="4354513" y="2760663"/>
          <p14:tracePt t="147358" x="4378325" y="2668588"/>
          <p14:tracePt t="147374" x="4394200" y="2593975"/>
          <p14:tracePt t="147391" x="4400550" y="2520950"/>
          <p14:tracePt t="147407" x="4418013" y="2354263"/>
          <p14:tracePt t="147424" x="4422775" y="2217738"/>
          <p14:tracePt t="147441" x="4422775" y="2079625"/>
          <p14:tracePt t="147458" x="4422775" y="2000250"/>
          <p14:tracePt t="147475" x="4422775" y="1931988"/>
          <p14:tracePt t="147491" x="4422775" y="1851025"/>
          <p14:tracePt t="147508" x="4422775" y="1778000"/>
          <p14:tracePt t="147524" x="4422775" y="1708150"/>
          <p14:tracePt t="147541" x="4435475" y="1622425"/>
          <p14:tracePt t="147558" x="4446588" y="1565275"/>
          <p14:tracePt t="147574" x="4451350" y="1520825"/>
          <p14:tracePt t="147591" x="4457700" y="1474788"/>
          <p14:tracePt t="147607" x="4479925" y="1406525"/>
          <p14:tracePt t="147624" x="4497388" y="1336675"/>
          <p14:tracePt t="147641" x="4508500" y="1285875"/>
          <p14:tracePt t="147657" x="4525963" y="1246188"/>
          <p14:tracePt t="147674" x="4543425" y="1206500"/>
          <p14:tracePt t="147691" x="4554538" y="1171575"/>
          <p14:tracePt t="147707" x="4565650" y="1143000"/>
          <p14:tracePt t="147724" x="4583113" y="1108075"/>
          <p14:tracePt t="147741" x="4600575" y="1074738"/>
          <p14:tracePt t="147758" x="4618038" y="1039813"/>
          <p14:tracePt t="147774" x="4622800" y="1011238"/>
          <p14:tracePt t="147791" x="4635500" y="982663"/>
          <p14:tracePt t="147807" x="4651375" y="954088"/>
          <p14:tracePt t="147824" x="4668838" y="931863"/>
          <p14:tracePt t="147841" x="4675188" y="908050"/>
          <p14:tracePt t="147857" x="4692650" y="885825"/>
          <p14:tracePt t="147874" x="4714875" y="857250"/>
          <p14:tracePt t="147891" x="4737100" y="828675"/>
          <p14:tracePt t="147907" x="4749800" y="806450"/>
          <p14:tracePt t="147924" x="4754563" y="793750"/>
          <p14:tracePt t="147941" x="4760913" y="782638"/>
          <p14:tracePt t="147958" x="4772025" y="760413"/>
          <p14:tracePt t="147974" x="4783138" y="749300"/>
          <p14:tracePt t="147991" x="4789488" y="731838"/>
          <p14:tracePt t="148007" x="4800600" y="692150"/>
          <p14:tracePt t="148024" x="4811713" y="685800"/>
          <p14:tracePt t="148041" x="4811713" y="679450"/>
          <p14:tracePt t="148057" x="4811713" y="674688"/>
          <p14:tracePt t="148074" x="4818063" y="668338"/>
          <p14:tracePt t="148216" x="4822825" y="663575"/>
          <p14:tracePt t="148224" x="4840288" y="650875"/>
          <p14:tracePt t="148234" x="4846638" y="646113"/>
          <p14:tracePt t="148242" x="4879975" y="622300"/>
          <p14:tracePt t="148257" x="4914900" y="600075"/>
          <p14:tracePt t="148274" x="4937125" y="582613"/>
          <p14:tracePt t="148291" x="4960938" y="571500"/>
          <p14:tracePt t="148308" x="4972050" y="565150"/>
          <p14:tracePt t="148384" x="4978400" y="565150"/>
          <p14:tracePt t="148392" x="4994275" y="571500"/>
          <p14:tracePt t="148407" x="5018088" y="600075"/>
          <p14:tracePt t="148424" x="5029200" y="622300"/>
          <p14:tracePt t="148425" x="5057775" y="674688"/>
          <p14:tracePt t="148441" x="5068888" y="714375"/>
          <p14:tracePt t="148457" x="5068888" y="720725"/>
          <p14:tracePt t="148816" x="5064125" y="696913"/>
          <p14:tracePt t="148824" x="5046663" y="657225"/>
          <p14:tracePt t="148841" x="5046663" y="646113"/>
          <p14:tracePt t="148841" x="5035550" y="611188"/>
          <p14:tracePt t="148857" x="5022850" y="588963"/>
          <p14:tracePt t="148874" x="5011738" y="582613"/>
          <p14:tracePt t="148992" x="5011738" y="577850"/>
          <p14:tracePt t="149080" x="5011738" y="571500"/>
          <p14:tracePt t="149088" x="5011738" y="565150"/>
          <p14:tracePt t="149192" x="5011738" y="560388"/>
          <p14:tracePt t="149216" x="5018088" y="560388"/>
          <p14:tracePt t="149221" x="5018088" y="554038"/>
          <p14:tracePt t="149248" x="5029200" y="549275"/>
          <p14:tracePt t="149256" x="5035550" y="549275"/>
          <p14:tracePt t="149264" x="5040313" y="549275"/>
          <p14:tracePt t="149274" x="5051425" y="542925"/>
          <p14:tracePt t="149624" x="5057775" y="536575"/>
          <p14:tracePt t="149680" x="5064125" y="531813"/>
          <p14:tracePt t="149690" x="5068888" y="531813"/>
          <p14:tracePt t="149712" x="5075238" y="531813"/>
          <p14:tracePt t="149776" x="5080000" y="531813"/>
          <p14:tracePt t="149800" x="5086350" y="531813"/>
          <p14:tracePt t="149840" x="5092700" y="531813"/>
          <p14:tracePt t="149856" x="5097463" y="531813"/>
          <p14:tracePt t="149872" x="5103813" y="531813"/>
          <p14:tracePt t="149888" x="5114925" y="531813"/>
          <p14:tracePt t="149904" x="5126038" y="531813"/>
          <p14:tracePt t="149920" x="5137150" y="531813"/>
          <p14:tracePt t="149960" x="5149850" y="531813"/>
          <p14:tracePt t="149976" x="5154613" y="531813"/>
          <p14:tracePt t="149984" x="5154613" y="536575"/>
          <p14:tracePt t="149992" x="5165725" y="536575"/>
          <p14:tracePt t="150008" x="5172075" y="542925"/>
          <p14:tracePt t="150040" x="5178425" y="549275"/>
          <p14:tracePt t="150056" x="5183188" y="549275"/>
          <p14:tracePt t="150080" x="5194300" y="549275"/>
          <p14:tracePt t="150090" x="5200650" y="554038"/>
          <p14:tracePt t="150113" x="5207000" y="554038"/>
          <p14:tracePt t="150145" x="5218113" y="560388"/>
          <p14:tracePt t="150157" x="5222875" y="565150"/>
          <p14:tracePt t="150177" x="5229225" y="565150"/>
          <p14:tracePt t="150201" x="5235575" y="565150"/>
          <p14:tracePt t="150218" x="5240338" y="565150"/>
          <p14:tracePt t="150241" x="5246688" y="565150"/>
          <p14:tracePt t="150288" x="5251450" y="571500"/>
          <p14:tracePt t="150305" x="5257800" y="571500"/>
          <p14:tracePt t="150329" x="5264150" y="571500"/>
          <p14:tracePt t="150345" x="5275263" y="571500"/>
          <p14:tracePt t="150361" x="5275263" y="577850"/>
          <p14:tracePt t="150369" x="5280025" y="577850"/>
          <p14:tracePt t="150377" x="5292725" y="582613"/>
          <p14:tracePt t="150393" x="5297488" y="582613"/>
          <p14:tracePt t="150393" x="5308600" y="582613"/>
          <p14:tracePt t="150408" x="5321300" y="582613"/>
          <p14:tracePt t="150425" x="5332413" y="588963"/>
          <p14:tracePt t="150497" x="5337175" y="588963"/>
          <p14:tracePt t="150537" x="5349875" y="588963"/>
          <p14:tracePt t="150551" x="5354638" y="588963"/>
          <p14:tracePt t="150569" x="5360988" y="588963"/>
          <p14:tracePt t="150585" x="5365750" y="593725"/>
          <p14:tracePt t="150593" x="5372100" y="593725"/>
          <p14:tracePt t="150609" x="5383213" y="593725"/>
          <p14:tracePt t="150610" x="5394325" y="600075"/>
          <p14:tracePt t="150625" x="5411788" y="606425"/>
          <p14:tracePt t="150642" x="5422900" y="606425"/>
          <p14:tracePt t="150658" x="5429250" y="611188"/>
          <p14:tracePt t="150675" x="5435600" y="611188"/>
          <p14:tracePt t="150692" x="5440363" y="611188"/>
          <p14:tracePt t="150849" x="5435600" y="611188"/>
          <p14:tracePt t="150857" x="5429250" y="611188"/>
          <p14:tracePt t="150865" x="5418138" y="611188"/>
          <p14:tracePt t="150873" x="5400675" y="611188"/>
          <p14:tracePt t="150879" x="5337175" y="593725"/>
          <p14:tracePt t="150892" x="5222875" y="560388"/>
          <p14:tracePt t="150908" x="5114925" y="520700"/>
          <p14:tracePt t="150925" x="5018088" y="492125"/>
          <p14:tracePt t="150942" x="4954588" y="479425"/>
          <p14:tracePt t="150958" x="4908550" y="468313"/>
          <p14:tracePt t="150975" x="4897438" y="463550"/>
          <p14:tracePt t="150992" x="4892675" y="463550"/>
          <p14:tracePt t="151280" x="4897438" y="463550"/>
          <p14:tracePt t="151289" x="4908550" y="463550"/>
          <p14:tracePt t="151297" x="4914900" y="463550"/>
          <p14:tracePt t="151305" x="4932363" y="463550"/>
          <p14:tracePt t="151312" x="4978400" y="463550"/>
          <p14:tracePt t="151325" x="5022850" y="474663"/>
          <p14:tracePt t="151342" x="5064125" y="479425"/>
          <p14:tracePt t="151358" x="5097463" y="485775"/>
          <p14:tracePt t="151375" x="5114925" y="492125"/>
          <p14:tracePt t="151409" x="5121275" y="492125"/>
          <p14:tracePt t="151409" x="5126038" y="492125"/>
          <p14:tracePt t="151425" x="5137150" y="496888"/>
          <p14:tracePt t="151442" x="5149850" y="503238"/>
          <p14:tracePt t="151458" x="5178425" y="503238"/>
          <p14:tracePt t="151475" x="5189538" y="503238"/>
          <p14:tracePt t="151492" x="5200650" y="508000"/>
          <p14:tracePt t="151761" x="5211763" y="508000"/>
          <p14:tracePt t="151769" x="5218113" y="514350"/>
          <p14:tracePt t="151774" x="5235575" y="514350"/>
          <p14:tracePt t="151791" x="5257800" y="525463"/>
          <p14:tracePt t="151792" x="5303838" y="542925"/>
          <p14:tracePt t="151808" x="5360988" y="560388"/>
          <p14:tracePt t="151825" x="5389563" y="571500"/>
          <p14:tracePt t="151842" x="5407025" y="577850"/>
          <p14:tracePt t="151953" x="5411788" y="577850"/>
          <p14:tracePt t="151961" x="5418138" y="577850"/>
          <p14:tracePt t="151969" x="5422900" y="577850"/>
          <p14:tracePt t="151975" x="5451475" y="582613"/>
          <p14:tracePt t="151991" x="5475288" y="588963"/>
          <p14:tracePt t="152008" x="5497513" y="588963"/>
          <p14:tracePt t="152233" x="5497513" y="593725"/>
          <p14:tracePt t="152249" x="5480050" y="593725"/>
          <p14:tracePt t="152257" x="5468938" y="593725"/>
          <p14:tracePt t="152275" x="5418138" y="593725"/>
          <p14:tracePt t="152276" x="5360988" y="588963"/>
          <p14:tracePt t="152291" x="5308600" y="582613"/>
          <p14:tracePt t="152307" x="5264150" y="571500"/>
          <p14:tracePt t="152324" x="5240338" y="565150"/>
          <p14:tracePt t="152426" x="5229225" y="565150"/>
          <p14:tracePt t="152609" x="5235575" y="565150"/>
          <p14:tracePt t="152617" x="5246688" y="560388"/>
          <p14:tracePt t="152625" x="5275263" y="560388"/>
          <p14:tracePt t="152634" x="5292725" y="560388"/>
          <p14:tracePt t="152641" x="5321300" y="554038"/>
          <p14:tracePt t="152658" x="5349875" y="554038"/>
          <p14:tracePt t="152675" x="5383213" y="554038"/>
          <p14:tracePt t="152691" x="5400675" y="554038"/>
          <p14:tracePt t="152708" x="5411788" y="560388"/>
          <p14:tracePt t="152725" x="5422900" y="560388"/>
          <p14:tracePt t="152742" x="5429250" y="560388"/>
          <p14:tracePt t="152758" x="5446713" y="565150"/>
          <p14:tracePt t="152775" x="5464175" y="571500"/>
          <p14:tracePt t="152791" x="5475288" y="571500"/>
          <p14:tracePt t="152808" x="5497513" y="577850"/>
          <p14:tracePt t="153504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7" name="Picture 1"/>
          <p:cNvPicPr>
            <a:picLocks noChangeAspect="1" noChangeArrowheads="1"/>
          </p:cNvPicPr>
          <p:nvPr/>
        </p:nvPicPr>
        <p:blipFill>
          <a:blip r:embed="rId5" cstate="print"/>
          <a:srcRect l="6276" r="2721"/>
          <a:stretch>
            <a:fillRect/>
          </a:stretch>
        </p:blipFill>
        <p:spPr bwMode="auto">
          <a:xfrm rot="-60000">
            <a:off x="5442457" y="1551384"/>
            <a:ext cx="3437796" cy="4057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5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Stellar Nucleosynthesis</a:t>
            </a:r>
          </a:p>
        </p:txBody>
      </p:sp>
      <p:sp>
        <p:nvSpPr>
          <p:cNvPr id="3358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066800"/>
            <a:ext cx="2895600" cy="5562600"/>
          </a:xfrm>
        </p:spPr>
        <p:txBody>
          <a:bodyPr>
            <a:normAutofit/>
          </a:bodyPr>
          <a:lstStyle/>
          <a:p>
            <a:pPr lvl="1">
              <a:lnSpc>
                <a:spcPct val="90000"/>
              </a:lnSpc>
              <a:buNone/>
            </a:pPr>
            <a:endParaRPr lang="en-US" sz="1800" baseline="30000" dirty="0"/>
          </a:p>
          <a:p>
            <a:pPr>
              <a:lnSpc>
                <a:spcPct val="90000"/>
              </a:lnSpc>
            </a:pPr>
            <a:r>
              <a:rPr lang="en-US" sz="1800" dirty="0"/>
              <a:t>CNO cycle</a:t>
            </a:r>
          </a:p>
          <a:p>
            <a:pPr lvl="1">
              <a:lnSpc>
                <a:spcPct val="90000"/>
              </a:lnSpc>
            </a:pPr>
            <a:r>
              <a:rPr lang="en-US" sz="1800" baseline="30000" dirty="0"/>
              <a:t>12</a:t>
            </a:r>
            <a:r>
              <a:rPr lang="en-US" sz="1800" dirty="0"/>
              <a:t>C + </a:t>
            </a:r>
            <a:r>
              <a:rPr lang="en-US" sz="1800" baseline="30000" dirty="0"/>
              <a:t>1</a:t>
            </a:r>
            <a:r>
              <a:rPr lang="en-US" sz="1800" dirty="0"/>
              <a:t>H →</a:t>
            </a:r>
            <a:r>
              <a:rPr lang="en-US" sz="1800" baseline="30000" dirty="0"/>
              <a:t>13</a:t>
            </a:r>
            <a:r>
              <a:rPr lang="en-US" sz="1800" dirty="0"/>
              <a:t>N + </a:t>
            </a:r>
            <a:r>
              <a:rPr lang="en-US" sz="1800" dirty="0">
                <a:latin typeface="Symbol" pitchFamily="18" charset="2"/>
              </a:rPr>
              <a:t>g</a:t>
            </a:r>
            <a:endParaRPr lang="en-US" sz="1800" dirty="0"/>
          </a:p>
          <a:p>
            <a:pPr lvl="1">
              <a:lnSpc>
                <a:spcPct val="90000"/>
              </a:lnSpc>
            </a:pPr>
            <a:r>
              <a:rPr lang="en-US" sz="1800" baseline="30000" dirty="0"/>
              <a:t>13</a:t>
            </a:r>
            <a:r>
              <a:rPr lang="en-US" sz="1800" dirty="0"/>
              <a:t>N →</a:t>
            </a:r>
            <a:r>
              <a:rPr lang="en-US" sz="1800" baseline="30000" dirty="0"/>
              <a:t>13</a:t>
            </a:r>
            <a:r>
              <a:rPr lang="en-US" sz="1800" dirty="0"/>
              <a:t>C + e</a:t>
            </a:r>
            <a:r>
              <a:rPr lang="en-US" sz="1800" baseline="30000" dirty="0" smtClean="0"/>
              <a:t>+</a:t>
            </a:r>
            <a:r>
              <a:rPr lang="en-US" sz="1800" dirty="0" smtClean="0"/>
              <a:t>+ </a:t>
            </a:r>
            <a:r>
              <a:rPr lang="en-US" sz="1800" dirty="0"/>
              <a:t>νe </a:t>
            </a:r>
            <a:endParaRPr lang="en-US" sz="1800" dirty="0" smtClean="0"/>
          </a:p>
          <a:p>
            <a:pPr lvl="1">
              <a:lnSpc>
                <a:spcPct val="90000"/>
              </a:lnSpc>
            </a:pPr>
            <a:r>
              <a:rPr lang="en-US" sz="1800" baseline="30000" dirty="0" smtClean="0"/>
              <a:t>13</a:t>
            </a:r>
            <a:r>
              <a:rPr lang="en-US" sz="1800" dirty="0" smtClean="0"/>
              <a:t>C </a:t>
            </a:r>
            <a:r>
              <a:rPr lang="en-US" sz="1800" dirty="0"/>
              <a:t>+ </a:t>
            </a:r>
            <a:r>
              <a:rPr lang="en-US" sz="1800" baseline="30000" dirty="0"/>
              <a:t>1</a:t>
            </a:r>
            <a:r>
              <a:rPr lang="en-US" sz="1800" dirty="0"/>
              <a:t>H →</a:t>
            </a:r>
            <a:r>
              <a:rPr lang="en-US" sz="1800" baseline="30000" dirty="0"/>
              <a:t>14</a:t>
            </a:r>
            <a:r>
              <a:rPr lang="en-US" sz="1800" dirty="0"/>
              <a:t>N + γ </a:t>
            </a:r>
          </a:p>
          <a:p>
            <a:pPr lvl="1">
              <a:lnSpc>
                <a:spcPct val="90000"/>
              </a:lnSpc>
            </a:pPr>
            <a:r>
              <a:rPr lang="en-US" sz="1800" baseline="30000" dirty="0"/>
              <a:t>14</a:t>
            </a:r>
            <a:r>
              <a:rPr lang="en-US" sz="1800" dirty="0"/>
              <a:t>N + </a:t>
            </a:r>
            <a:r>
              <a:rPr lang="en-US" sz="1800" baseline="30000" dirty="0"/>
              <a:t>1</a:t>
            </a:r>
            <a:r>
              <a:rPr lang="en-US" sz="1800" dirty="0"/>
              <a:t>H →</a:t>
            </a:r>
            <a:r>
              <a:rPr lang="en-US" sz="1800" baseline="30000" dirty="0"/>
              <a:t>15</a:t>
            </a:r>
            <a:r>
              <a:rPr lang="en-US" sz="1800" dirty="0"/>
              <a:t>O + γ </a:t>
            </a:r>
          </a:p>
          <a:p>
            <a:pPr lvl="1">
              <a:lnSpc>
                <a:spcPct val="90000"/>
              </a:lnSpc>
            </a:pPr>
            <a:r>
              <a:rPr lang="en-US" sz="1800" baseline="30000" dirty="0"/>
              <a:t>15</a:t>
            </a:r>
            <a:r>
              <a:rPr lang="en-US" sz="1800" dirty="0"/>
              <a:t>O →</a:t>
            </a:r>
            <a:r>
              <a:rPr lang="en-US" sz="1800" baseline="30000" dirty="0"/>
              <a:t>15</a:t>
            </a:r>
            <a:r>
              <a:rPr lang="en-US" sz="1800" dirty="0"/>
              <a:t>N + e</a:t>
            </a:r>
            <a:r>
              <a:rPr lang="en-US" sz="1800" baseline="30000" dirty="0"/>
              <a:t>+</a:t>
            </a:r>
            <a:r>
              <a:rPr lang="en-US" sz="1800" dirty="0"/>
              <a:t> + νe </a:t>
            </a:r>
          </a:p>
          <a:p>
            <a:pPr lvl="1">
              <a:lnSpc>
                <a:spcPct val="90000"/>
              </a:lnSpc>
            </a:pPr>
            <a:r>
              <a:rPr lang="en-US" sz="1800" baseline="30000" dirty="0"/>
              <a:t>15</a:t>
            </a:r>
            <a:r>
              <a:rPr lang="en-US" sz="1800" dirty="0"/>
              <a:t>N + </a:t>
            </a:r>
            <a:r>
              <a:rPr lang="en-US" sz="1800" baseline="30000" dirty="0"/>
              <a:t>1</a:t>
            </a:r>
            <a:r>
              <a:rPr lang="en-US" sz="1800" dirty="0"/>
              <a:t>H →</a:t>
            </a:r>
            <a:r>
              <a:rPr lang="en-US" sz="1800" baseline="30000" dirty="0"/>
              <a:t>12</a:t>
            </a:r>
            <a:r>
              <a:rPr lang="en-US" sz="1800" dirty="0"/>
              <a:t>C + </a:t>
            </a:r>
            <a:r>
              <a:rPr lang="en-US" sz="1800" baseline="30000" dirty="0"/>
              <a:t>4</a:t>
            </a:r>
            <a:r>
              <a:rPr lang="en-US" sz="1800" dirty="0"/>
              <a:t>He 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Net result is conversion of 4 protons to alpha particle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4 </a:t>
            </a:r>
            <a:r>
              <a:rPr lang="en-US" sz="1800" baseline="30000" dirty="0"/>
              <a:t>1</a:t>
            </a:r>
            <a:r>
              <a:rPr lang="en-US" sz="1800" dirty="0"/>
              <a:t>H → </a:t>
            </a:r>
            <a:r>
              <a:rPr lang="en-US" sz="1800" baseline="30000" dirty="0"/>
              <a:t>4</a:t>
            </a:r>
            <a:r>
              <a:rPr lang="en-US" sz="1800" dirty="0"/>
              <a:t>He +2 e</a:t>
            </a:r>
            <a:r>
              <a:rPr lang="en-US" sz="1800" baseline="30000" dirty="0"/>
              <a:t>+</a:t>
            </a:r>
            <a:r>
              <a:rPr lang="en-US" sz="1800" dirty="0"/>
              <a:t>+ 2 νe +3 γ </a:t>
            </a:r>
            <a:endParaRPr lang="en-US" sz="1800" dirty="0" smtClean="0"/>
          </a:p>
          <a:p>
            <a:pPr>
              <a:lnSpc>
                <a:spcPct val="90000"/>
              </a:lnSpc>
            </a:pPr>
            <a:endParaRPr lang="en-US" sz="1800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0" y="1447799"/>
            <a:ext cx="2323855" cy="4310199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9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18"/>
    </mc:Choice>
    <mc:Fallback xmlns="">
      <p:transition spd="slow" advTm="82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188" x="4737100" y="1039813"/>
          <p14:tracePt t="9363" x="4725988" y="1039813"/>
          <p14:tracePt t="9371" x="4679950" y="1035050"/>
          <p14:tracePt t="9388" x="4560888" y="1022350"/>
          <p14:tracePt t="9404" x="4343400" y="1000125"/>
          <p14:tracePt t="9419" x="3965575" y="954088"/>
          <p14:tracePt t="9435" x="3578225" y="920750"/>
          <p14:tracePt t="9452" x="3411538" y="908050"/>
          <p14:tracePt t="9455" x="3178175" y="903288"/>
          <p14:tracePt t="9470" x="2994025" y="892175"/>
          <p14:tracePt t="9486" x="2817813" y="892175"/>
          <p14:tracePt t="9503" x="2674938" y="892175"/>
          <p14:tracePt t="9520" x="2543175" y="896938"/>
          <p14:tracePt t="9536" x="2446338" y="903288"/>
          <p14:tracePt t="9553" x="2354263" y="903288"/>
          <p14:tracePt t="9570" x="2263775" y="920750"/>
          <p14:tracePt t="9586" x="2165350" y="925513"/>
          <p14:tracePt t="9603" x="2006600" y="936625"/>
          <p14:tracePt t="9620" x="1885950" y="954088"/>
          <p14:tracePt t="9636" x="1778000" y="960438"/>
          <p14:tracePt t="9653" x="1679575" y="965200"/>
          <p14:tracePt t="9670" x="1560513" y="982663"/>
          <p14:tracePt t="9686" x="1439863" y="989013"/>
          <p14:tracePt t="9703" x="1320800" y="1000125"/>
          <p14:tracePt t="9720" x="1235075" y="1006475"/>
          <p14:tracePt t="9736" x="1177925" y="1011238"/>
          <p14:tracePt t="9753" x="1131888" y="1011238"/>
          <p14:tracePt t="9771" x="1063625" y="1022350"/>
          <p14:tracePt t="9787" x="982663" y="1039813"/>
          <p14:tracePt t="9804" x="839788" y="1079500"/>
          <p14:tracePt t="9821" x="782638" y="1108075"/>
          <p14:tracePt t="9837" x="749300" y="1125538"/>
          <p14:tracePt t="9854" x="714375" y="1149350"/>
          <p14:tracePt t="9871" x="679450" y="1177925"/>
          <p14:tracePt t="9887" x="639763" y="1206500"/>
          <p14:tracePt t="9904" x="606425" y="1235075"/>
          <p14:tracePt t="9921" x="582613" y="1268413"/>
          <p14:tracePt t="9937" x="536575" y="1314450"/>
          <p14:tracePt t="9954" x="492125" y="1354138"/>
          <p14:tracePt t="9971" x="463550" y="1389063"/>
          <p14:tracePt t="9987" x="457200" y="1417638"/>
          <p14:tracePt t="10004" x="450850" y="1435100"/>
          <p14:tracePt t="10044" x="450850" y="1439863"/>
          <p14:tracePt t="10060" x="450850" y="1450975"/>
          <p14:tracePt t="10080" x="463550" y="1463675"/>
          <p14:tracePt t="10092" x="474663" y="1468438"/>
          <p14:tracePt t="10113" x="485775" y="1474788"/>
          <p14:tracePt t="10121" x="496888" y="1479550"/>
          <p14:tracePt t="10121" x="514350" y="1492250"/>
          <p14:tracePt t="10137" x="525463" y="1497013"/>
          <p14:tracePt t="10154" x="542925" y="1508125"/>
          <p14:tracePt t="10171" x="554038" y="1514475"/>
          <p14:tracePt t="10187" x="560388" y="1520825"/>
          <p14:tracePt t="10204" x="582613" y="1525588"/>
          <p14:tracePt t="10221" x="593725" y="1531938"/>
          <p14:tracePt t="10237" x="611188" y="1536700"/>
          <p14:tracePt t="10254" x="635000" y="1543050"/>
          <p14:tracePt t="10271" x="657225" y="1549400"/>
          <p14:tracePt t="10287" x="679450" y="1554163"/>
          <p14:tracePt t="10304" x="692150" y="1554163"/>
          <p14:tracePt t="10321" x="703263" y="1554163"/>
          <p14:tracePt t="10337" x="714375" y="1554163"/>
          <p14:tracePt t="10354" x="725488" y="1554163"/>
          <p14:tracePt t="10397" x="731838" y="1554163"/>
          <p14:tracePt t="10413" x="736600" y="1554163"/>
          <p14:tracePt t="10724" x="731838" y="1560513"/>
          <p14:tracePt t="10732" x="725488" y="1560513"/>
          <p14:tracePt t="10747" x="714375" y="1560513"/>
          <p14:tracePt t="10748" x="703263" y="1560513"/>
          <p14:tracePt t="10754" x="685800" y="1560513"/>
          <p14:tracePt t="10771" x="674688" y="1560513"/>
          <p14:tracePt t="10787" x="663575" y="1560513"/>
          <p14:tracePt t="10804" x="657225" y="1560513"/>
          <p14:tracePt t="10821" x="650875" y="1560513"/>
          <p14:tracePt t="10837" x="646113" y="1560513"/>
          <p14:tracePt t="10854" x="639763" y="1560513"/>
          <p14:tracePt t="10871" x="635000" y="1560513"/>
          <p14:tracePt t="10887" x="622300" y="1560513"/>
          <p14:tracePt t="10924" x="611188" y="1560513"/>
          <p14:tracePt t="11196" x="617538" y="1560513"/>
          <p14:tracePt t="11204" x="635000" y="1560513"/>
          <p14:tracePt t="11228" x="646113" y="1560513"/>
          <p14:tracePt t="11236" x="650875" y="1560513"/>
          <p14:tracePt t="11247" x="657225" y="1565275"/>
          <p14:tracePt t="11254" x="668338" y="1565275"/>
          <p14:tracePt t="11270" x="668338" y="1571625"/>
          <p14:tracePt t="11412" x="674688" y="1571625"/>
          <p14:tracePt t="11780" x="685800" y="1571625"/>
          <p14:tracePt t="11798" x="692150" y="1571625"/>
          <p14:tracePt t="11805" x="703263" y="1565275"/>
          <p14:tracePt t="11805" x="714375" y="1565275"/>
          <p14:tracePt t="11821" x="725488" y="1560513"/>
          <p14:tracePt t="11892" x="731838" y="1560513"/>
          <p14:tracePt t="11916" x="736600" y="1554163"/>
          <p14:tracePt t="11933" x="749300" y="1554163"/>
          <p14:tracePt t="11940" x="754063" y="1549400"/>
          <p14:tracePt t="11948" x="760413" y="1549400"/>
          <p14:tracePt t="11956" x="777875" y="1549400"/>
          <p14:tracePt t="11988" x="782638" y="1549400"/>
          <p14:tracePt t="12012" x="788988" y="1543050"/>
          <p14:tracePt t="12030" x="793750" y="1543050"/>
          <p14:tracePt t="12188" x="800100" y="1543050"/>
          <p14:tracePt t="12308" x="806450" y="1543050"/>
          <p14:tracePt t="12316" x="811213" y="1543050"/>
          <p14:tracePt t="12324" x="817563" y="1543050"/>
          <p14:tracePt t="12337" x="828675" y="1543050"/>
          <p14:tracePt t="12337" x="846138" y="1549400"/>
          <p14:tracePt t="12354" x="857250" y="1560513"/>
          <p14:tracePt t="12370" x="868363" y="1565275"/>
          <p14:tracePt t="12476" x="879475" y="1565275"/>
          <p14:tracePt t="12484" x="892175" y="1571625"/>
          <p14:tracePt t="12497" x="903288" y="1571625"/>
          <p14:tracePt t="12498" x="920750" y="1571625"/>
          <p14:tracePt t="12504" x="942975" y="1577975"/>
          <p14:tracePt t="12521" x="949325" y="1577975"/>
          <p14:tracePt t="12661" x="954088" y="1577975"/>
          <p14:tracePt t="12708" x="960438" y="1577975"/>
          <p14:tracePt t="12740" x="965200" y="1577975"/>
          <p14:tracePt t="12748" x="971550" y="1577975"/>
          <p14:tracePt t="12764" x="977900" y="1577975"/>
          <p14:tracePt t="12780" x="989013" y="1577975"/>
          <p14:tracePt t="12788" x="1000125" y="1577975"/>
          <p14:tracePt t="12804" x="1011238" y="1577975"/>
          <p14:tracePt t="12805" x="1022350" y="1577975"/>
          <p14:tracePt t="13004" x="1028700" y="1577975"/>
          <p14:tracePt t="13052" x="1035050" y="1577975"/>
          <p14:tracePt t="13054" x="1057275" y="1582738"/>
          <p14:tracePt t="13070" x="1103313" y="1600200"/>
          <p14:tracePt t="13071" x="1222375" y="1639888"/>
          <p14:tracePt t="13087" x="1354138" y="1674813"/>
          <p14:tracePt t="13104" x="1474788" y="1714500"/>
          <p14:tracePt t="13121" x="1571625" y="1736725"/>
          <p14:tracePt t="13137" x="1635125" y="1754188"/>
          <p14:tracePt t="13154" x="1679575" y="1765300"/>
          <p14:tracePt t="13170" x="1697038" y="1765300"/>
          <p14:tracePt t="13187" x="1708150" y="1771650"/>
          <p14:tracePt t="13204" x="1736725" y="1771650"/>
          <p14:tracePt t="13221" x="1778000" y="1771650"/>
          <p14:tracePt t="13237" x="1835150" y="1782763"/>
          <p14:tracePt t="13254" x="1879600" y="1793875"/>
          <p14:tracePt t="13270" x="1903413" y="1800225"/>
          <p14:tracePt t="13287" x="1914525" y="1800225"/>
          <p14:tracePt t="13453" x="1920875" y="1800225"/>
          <p14:tracePt t="13460" x="1925638" y="1800225"/>
          <p14:tracePt t="13468" x="1931988" y="1800225"/>
          <p14:tracePt t="13572" x="1936750" y="1800225"/>
          <p14:tracePt t="13580" x="1943100" y="1800225"/>
          <p14:tracePt t="13588" x="1954213" y="1800225"/>
          <p14:tracePt t="13604" x="1960563" y="1800225"/>
          <p14:tracePt t="13820" x="1954213" y="1800225"/>
          <p14:tracePt t="13908" x="1949450" y="1806575"/>
          <p14:tracePt t="13916" x="1943100" y="1811338"/>
          <p14:tracePt t="13932" x="1943100" y="1822450"/>
          <p14:tracePt t="13940" x="1943100" y="1828800"/>
          <p14:tracePt t="13956" x="1943100" y="1835150"/>
          <p14:tracePt t="13972" x="1943100" y="1839913"/>
          <p14:tracePt t="13988" x="1943100" y="1846263"/>
          <p14:tracePt t="13989" x="1949450" y="1846263"/>
          <p14:tracePt t="14004" x="1960563" y="1846263"/>
          <p14:tracePt t="14021" x="1971675" y="1846263"/>
          <p14:tracePt t="14037" x="1982788" y="1846263"/>
          <p14:tracePt t="14054" x="2000250" y="1839913"/>
          <p14:tracePt t="14070" x="2011363" y="1828800"/>
          <p14:tracePt t="14087" x="2022475" y="1828800"/>
          <p14:tracePt t="14103" x="2028825" y="1822450"/>
          <p14:tracePt t="14120" x="2035175" y="1817688"/>
          <p14:tracePt t="14137" x="2039938" y="1811338"/>
          <p14:tracePt t="14154" x="2046288" y="1811338"/>
          <p14:tracePt t="14170" x="2051050" y="1811338"/>
          <p14:tracePt t="14187" x="2057400" y="1806575"/>
          <p14:tracePt t="14204" x="2057400" y="1800225"/>
          <p14:tracePt t="14220" x="2068513" y="1793875"/>
          <p14:tracePt t="14237" x="2074863" y="1793875"/>
          <p14:tracePt t="14276" x="2074863" y="1789113"/>
          <p14:tracePt t="14316" x="2079625" y="1782763"/>
          <p14:tracePt t="14332" x="2085975" y="1782763"/>
          <p14:tracePt t="14348" x="2092325" y="1778000"/>
          <p14:tracePt t="14372" x="2097088" y="1778000"/>
          <p14:tracePt t="14380" x="2103438" y="1771650"/>
          <p14:tracePt t="14404" x="2108200" y="1771650"/>
          <p14:tracePt t="14828" x="2103438" y="1771650"/>
          <p14:tracePt t="14844" x="2097088" y="1771650"/>
          <p14:tracePt t="14852" x="2085975" y="1765300"/>
          <p14:tracePt t="14860" x="2057400" y="1760538"/>
          <p14:tracePt t="14870" x="2039938" y="1754188"/>
          <p14:tracePt t="14887" x="2028825" y="1754188"/>
          <p14:tracePt t="14904" x="2017713" y="1749425"/>
          <p14:tracePt t="15012" x="2011363" y="1749425"/>
          <p14:tracePt t="15020" x="1993900" y="1749425"/>
          <p14:tracePt t="15037" x="1982788" y="1749425"/>
          <p14:tracePt t="15037" x="1954213" y="1749425"/>
          <p14:tracePt t="15053" x="1885950" y="1754188"/>
          <p14:tracePt t="15070" x="1828800" y="1765300"/>
          <p14:tracePt t="15087" x="1789113" y="1765300"/>
          <p14:tracePt t="15104" x="1754188" y="1765300"/>
          <p14:tracePt t="15120" x="1731963" y="1771650"/>
          <p14:tracePt t="15136" x="1714500" y="1778000"/>
          <p14:tracePt t="15153" x="1692275" y="1789113"/>
          <p14:tracePt t="15170" x="1651000" y="1800225"/>
          <p14:tracePt t="15187" x="1606550" y="1817688"/>
          <p14:tracePt t="15204" x="1520825" y="1839913"/>
          <p14:tracePt t="15220" x="1468438" y="1851025"/>
          <p14:tracePt t="15237" x="1439863" y="1857375"/>
          <p14:tracePt t="15253" x="1411288" y="1863725"/>
          <p14:tracePt t="15270" x="1406525" y="1868488"/>
          <p14:tracePt t="15287" x="1393825" y="1868488"/>
          <p14:tracePt t="15500" x="1400175" y="1868488"/>
          <p14:tracePt t="15517" x="1406525" y="1868488"/>
          <p14:tracePt t="15532" x="1417638" y="1863725"/>
          <p14:tracePt t="15548" x="1428750" y="1857375"/>
          <p14:tracePt t="15564" x="1439863" y="1857375"/>
          <p14:tracePt t="15580" x="1446213" y="1851025"/>
          <p14:tracePt t="15593" x="1463675" y="1846263"/>
          <p14:tracePt t="15604" x="1474788" y="1839913"/>
          <p14:tracePt t="15605" x="1520825" y="1835150"/>
          <p14:tracePt t="15620" x="1571625" y="1828800"/>
          <p14:tracePt t="15637" x="1622425" y="1822450"/>
          <p14:tracePt t="15654" x="1692275" y="1822450"/>
          <p14:tracePt t="15670" x="1743075" y="1817688"/>
          <p14:tracePt t="15687" x="1782763" y="1811338"/>
          <p14:tracePt t="15704" x="1793875" y="1811338"/>
          <p14:tracePt t="16012" x="1806575" y="1811338"/>
          <p14:tracePt t="16020" x="1822450" y="1817688"/>
          <p14:tracePt t="16037" x="1835150" y="1822450"/>
          <p14:tracePt t="16037" x="1857375" y="1822450"/>
          <p14:tracePt t="16053" x="1874838" y="1835150"/>
          <p14:tracePt t="16070" x="1879600" y="1839913"/>
          <p14:tracePt t="16172" x="1885950" y="1846263"/>
          <p14:tracePt t="16268" x="1892300" y="1846263"/>
          <p14:tracePt t="16676" x="1897063" y="1846263"/>
          <p14:tracePt t="16692" x="1908175" y="1846263"/>
          <p14:tracePt t="16700" x="1914525" y="1846263"/>
          <p14:tracePt t="16708" x="1920875" y="1846263"/>
          <p14:tracePt t="16764" x="1931988" y="1839913"/>
          <p14:tracePt t="16780" x="1943100" y="1839913"/>
          <p14:tracePt t="16804" x="1949450" y="1839913"/>
          <p14:tracePt t="16820" x="1954213" y="1839913"/>
          <p14:tracePt t="16836" x="1960563" y="1839913"/>
          <p14:tracePt t="16916" x="1965325" y="1839913"/>
          <p14:tracePt t="16940" x="1971675" y="1839913"/>
          <p14:tracePt t="16964" x="1982788" y="1839913"/>
          <p14:tracePt t="16972" x="1993900" y="1839913"/>
          <p14:tracePt t="16988" x="2006600" y="1839913"/>
          <p14:tracePt t="16989" x="2017713" y="1839913"/>
          <p14:tracePt t="17003" x="2039938" y="1828800"/>
          <p14:tracePt t="17020" x="2074863" y="1806575"/>
          <p14:tracePt t="17037" x="2103438" y="1782763"/>
          <p14:tracePt t="17054" x="2125663" y="1754188"/>
          <p14:tracePt t="17070" x="2143125" y="1720850"/>
          <p14:tracePt t="17087" x="2160588" y="1685925"/>
          <p14:tracePt t="17103" x="2160588" y="1657350"/>
          <p14:tracePt t="17120" x="2160588" y="1635125"/>
          <p14:tracePt t="17137" x="2160588" y="1611313"/>
          <p14:tracePt t="17172" x="2160588" y="1606550"/>
          <p14:tracePt t="17276" x="2149475" y="1606550"/>
          <p14:tracePt t="17284" x="2136775" y="1606550"/>
          <p14:tracePt t="17292" x="2103438" y="1606550"/>
          <p14:tracePt t="17300" x="2074863" y="1611313"/>
          <p14:tracePt t="17320" x="2000250" y="1635125"/>
          <p14:tracePt t="17321" x="1925638" y="1668463"/>
          <p14:tracePt t="17337" x="1839913" y="1703388"/>
          <p14:tracePt t="17354" x="1771650" y="1736725"/>
          <p14:tracePt t="17370" x="1731963" y="1765300"/>
          <p14:tracePt t="17387" x="1697038" y="1793875"/>
          <p14:tracePt t="17404" x="1663700" y="1835150"/>
          <p14:tracePt t="17420" x="1657350" y="1863725"/>
          <p14:tracePt t="17437" x="1646238" y="1885950"/>
          <p14:tracePt t="17453" x="1646238" y="1914525"/>
          <p14:tracePt t="17470" x="1646238" y="1920875"/>
          <p14:tracePt t="17556" x="1651000" y="1920875"/>
          <p14:tracePt t="17564" x="1674813" y="1914525"/>
          <p14:tracePt t="17572" x="1743075" y="1897063"/>
          <p14:tracePt t="17588" x="1765300" y="1885950"/>
          <p14:tracePt t="17588" x="1793875" y="1879600"/>
          <p14:tracePt t="17603" x="1908175" y="1851025"/>
          <p14:tracePt t="17620" x="1978025" y="1822450"/>
          <p14:tracePt t="17637" x="2011363" y="1800225"/>
          <p14:tracePt t="17654" x="2039938" y="1782763"/>
          <p14:tracePt t="17670" x="2051050" y="1760538"/>
          <p14:tracePt t="17687" x="2051050" y="1743075"/>
          <p14:tracePt t="17703" x="2051050" y="1736725"/>
          <p14:tracePt t="17720" x="2051050" y="1725613"/>
          <p14:tracePt t="17844" x="2046288" y="1725613"/>
          <p14:tracePt t="17853" x="2028825" y="1731963"/>
          <p14:tracePt t="17860" x="2017713" y="1736725"/>
          <p14:tracePt t="17871" x="2011363" y="1736725"/>
          <p14:tracePt t="17887" x="1993900" y="1743075"/>
          <p14:tracePt t="17903" x="1982788" y="1743075"/>
          <p14:tracePt t="17920" x="1978025" y="1749425"/>
          <p14:tracePt t="17937" x="1965325" y="1754188"/>
          <p14:tracePt t="18108" x="1965325" y="1760538"/>
          <p14:tracePt t="18117" x="1965325" y="1765300"/>
          <p14:tracePt t="18124" x="1982788" y="1765300"/>
          <p14:tracePt t="18137" x="2000250" y="1771650"/>
          <p14:tracePt t="18138" x="2068513" y="1793875"/>
          <p14:tracePt t="18153" x="2182813" y="1835150"/>
          <p14:tracePt t="18170" x="2325688" y="1863725"/>
          <p14:tracePt t="18187" x="2446338" y="1892300"/>
          <p14:tracePt t="18204" x="2543175" y="1914525"/>
          <p14:tracePt t="19084" x="2543175" y="1925638"/>
          <p14:tracePt t="19084" x="2536825" y="1931988"/>
          <p14:tracePt t="19100" x="2525713" y="1949450"/>
          <p14:tracePt t="19108" x="2508250" y="1978025"/>
          <p14:tracePt t="19116" x="2492375" y="1993900"/>
          <p14:tracePt t="19124" x="2457450" y="2022475"/>
          <p14:tracePt t="19137" x="2422525" y="2057400"/>
          <p14:tracePt t="19154" x="2389188" y="2092325"/>
          <p14:tracePt t="19170" x="2371725" y="2120900"/>
          <p14:tracePt t="19187" x="2354263" y="2136775"/>
          <p14:tracePt t="19204" x="2325688" y="2165350"/>
          <p14:tracePt t="19220" x="2292350" y="2193925"/>
          <p14:tracePt t="19237" x="2251075" y="2222500"/>
          <p14:tracePt t="19253" x="2217738" y="2251075"/>
          <p14:tracePt t="19270" x="2182813" y="2274888"/>
          <p14:tracePt t="19287" x="2154238" y="2297113"/>
          <p14:tracePt t="19303" x="2125663" y="2314575"/>
          <p14:tracePt t="19320" x="2114550" y="2320925"/>
          <p14:tracePt t="19337" x="2103438" y="2332038"/>
          <p14:tracePt t="19353" x="2092325" y="2332038"/>
          <p14:tracePt t="19370" x="2068513" y="2349500"/>
          <p14:tracePt t="19387" x="2057400" y="2354263"/>
          <p14:tracePt t="19403" x="2017713" y="2378075"/>
          <p14:tracePt t="19420" x="1989138" y="2389188"/>
          <p14:tracePt t="19437" x="1971675" y="2400300"/>
          <p14:tracePt t="19453" x="1960563" y="2400300"/>
          <p14:tracePt t="19470" x="1954213" y="2406650"/>
          <p14:tracePt t="19868" x="1960563" y="2406650"/>
          <p14:tracePt t="19879" x="1971675" y="2406650"/>
          <p14:tracePt t="19900" x="1978025" y="2400300"/>
          <p14:tracePt t="19916" x="1989138" y="2393950"/>
          <p14:tracePt t="19980" x="1993900" y="2389188"/>
          <p14:tracePt t="19996" x="2000250" y="2389188"/>
          <p14:tracePt t="20020" x="2006600" y="2389188"/>
          <p14:tracePt t="20028" x="2011363" y="2389188"/>
          <p14:tracePt t="20052" x="2011363" y="2382838"/>
          <p14:tracePt t="20068" x="2017713" y="2382838"/>
          <p14:tracePt t="20084" x="2022475" y="2378075"/>
          <p14:tracePt t="20092" x="2028825" y="2378075"/>
          <p14:tracePt t="20108" x="2039938" y="2371725"/>
          <p14:tracePt t="20120" x="2051050" y="2371725"/>
          <p14:tracePt t="20120" x="2057400" y="2371725"/>
          <p14:tracePt t="20268" x="2063750" y="2371725"/>
          <p14:tracePt t="20280" x="2063750" y="2378075"/>
          <p14:tracePt t="20280" x="2063750" y="2393950"/>
          <p14:tracePt t="20287" x="2063750" y="2417763"/>
          <p14:tracePt t="20303" x="2046288" y="2451100"/>
          <p14:tracePt t="20320" x="2028825" y="2497138"/>
          <p14:tracePt t="20337" x="2006600" y="2554288"/>
          <p14:tracePt t="20353" x="1993900" y="2582863"/>
          <p14:tracePt t="20370" x="1993900" y="2589213"/>
          <p14:tracePt t="20524" x="1993900" y="2578100"/>
          <p14:tracePt t="20532" x="1993900" y="2565400"/>
          <p14:tracePt t="20546" x="1993900" y="2554288"/>
          <p14:tracePt t="20547" x="1993900" y="2543175"/>
          <p14:tracePt t="20553" x="1993900" y="2532063"/>
          <p14:tracePt t="20604" x="1993900" y="2525713"/>
          <p14:tracePt t="20610" x="1989138" y="2525713"/>
          <p14:tracePt t="20628" x="1982788" y="2525713"/>
          <p14:tracePt t="20636" x="1954213" y="2525713"/>
          <p14:tracePt t="20653" x="1936750" y="2525713"/>
          <p14:tracePt t="20654" x="1903413" y="2525713"/>
          <p14:tracePt t="20670" x="1874838" y="2532063"/>
          <p14:tracePt t="20687" x="1846263" y="2532063"/>
          <p14:tracePt t="20704" x="1828800" y="2520950"/>
          <p14:tracePt t="20812" x="1828800" y="2514600"/>
          <p14:tracePt t="20820" x="1835150" y="2508250"/>
          <p14:tracePt t="20828" x="1839913" y="2503488"/>
          <p14:tracePt t="20838" x="1857375" y="2486025"/>
          <p14:tracePt t="20853" x="1874838" y="2474913"/>
          <p14:tracePt t="20854" x="1897063" y="2451100"/>
          <p14:tracePt t="20870" x="1931988" y="2435225"/>
          <p14:tracePt t="20887" x="1954213" y="2422525"/>
          <p14:tracePt t="20903" x="1965325" y="2422525"/>
          <p14:tracePt t="20920" x="1982788" y="2417763"/>
          <p14:tracePt t="20937" x="2000250" y="2417763"/>
          <p14:tracePt t="20953" x="2039938" y="2411413"/>
          <p14:tracePt t="20970" x="2079625" y="2411413"/>
          <p14:tracePt t="20987" x="2125663" y="2411413"/>
          <p14:tracePt t="21003" x="2171700" y="2411413"/>
          <p14:tracePt t="21020" x="2200275" y="2417763"/>
          <p14:tracePt t="21037" x="2211388" y="2417763"/>
          <p14:tracePt t="21053" x="2228850" y="2422525"/>
          <p14:tracePt t="21070" x="2246313" y="2422525"/>
          <p14:tracePt t="21087" x="2279650" y="2428875"/>
          <p14:tracePt t="21103" x="2325688" y="2439988"/>
          <p14:tracePt t="21120" x="2389188" y="2446338"/>
          <p14:tracePt t="21136" x="2439988" y="2451100"/>
          <p14:tracePt t="21153" x="2479675" y="2451100"/>
          <p14:tracePt t="21170" x="2492375" y="2457450"/>
          <p14:tracePt t="21454" x="2486025" y="2463800"/>
          <p14:tracePt t="21476" x="2479675" y="2468563"/>
          <p14:tracePt t="21492" x="2474913" y="2474913"/>
          <p14:tracePt t="21725" x="2457450" y="2486025"/>
          <p14:tracePt t="21725" x="2435225" y="2503488"/>
          <p14:tracePt t="21741" x="2389188" y="2543175"/>
          <p14:tracePt t="21749" x="2325688" y="2589213"/>
          <p14:tracePt t="21765" x="2149475" y="2692400"/>
          <p14:tracePt t="21773" x="2063750" y="2732088"/>
          <p14:tracePt t="21773" x="1965325" y="2782888"/>
          <p14:tracePt t="21788" x="1793875" y="2868613"/>
          <p14:tracePt t="21804" x="1606550" y="2960688"/>
          <p14:tracePt t="21821" x="1520825" y="2989263"/>
          <p14:tracePt t="21838" x="1479550" y="3000375"/>
          <p14:tracePt t="21854" x="1468438" y="3000375"/>
          <p14:tracePt t="21989" x="1468438" y="2989263"/>
          <p14:tracePt t="22005" x="1468438" y="2960688"/>
          <p14:tracePt t="22013" x="1463675" y="2925763"/>
          <p14:tracePt t="22021" x="1463675" y="2908300"/>
          <p14:tracePt t="22029" x="1450975" y="2874963"/>
          <p14:tracePt t="22038" x="1450975" y="2857500"/>
          <p14:tracePt t="22055" x="1446213" y="2835275"/>
          <p14:tracePt t="22072" x="1435100" y="2811463"/>
          <p14:tracePt t="22088" x="1422400" y="2782888"/>
          <p14:tracePt t="22105" x="1422400" y="2778125"/>
          <p14:tracePt t="22309" x="1422400" y="2771775"/>
          <p14:tracePt t="22317" x="1428750" y="2771775"/>
          <p14:tracePt t="22325" x="1428750" y="2765425"/>
          <p14:tracePt t="22337" x="1439863" y="2760663"/>
          <p14:tracePt t="22338" x="1450975" y="2754313"/>
          <p14:tracePt t="22354" x="1474788" y="2754313"/>
          <p14:tracePt t="22371" x="1492250" y="2743200"/>
          <p14:tracePt t="22387" x="1503363" y="2736850"/>
          <p14:tracePt t="22404" x="1514475" y="2736850"/>
          <p14:tracePt t="22421" x="1520825" y="2736850"/>
          <p14:tracePt t="22438" x="1531938" y="2736850"/>
          <p14:tracePt t="22454" x="1560513" y="2736850"/>
          <p14:tracePt t="22471" x="1589088" y="2736850"/>
          <p14:tracePt t="22487" x="1622425" y="2736850"/>
          <p14:tracePt t="22504" x="1657350" y="2736850"/>
          <p14:tracePt t="22521" x="1697038" y="2736850"/>
          <p14:tracePt t="22537" x="1760538" y="2743200"/>
          <p14:tracePt t="22554" x="1857375" y="2754313"/>
          <p14:tracePt t="22571" x="1965325" y="2771775"/>
          <p14:tracePt t="22587" x="2097088" y="2794000"/>
          <p14:tracePt t="22604" x="2257425" y="2822575"/>
          <p14:tracePt t="22621" x="2343150" y="2828925"/>
          <p14:tracePt t="22638" x="2406650" y="2840038"/>
          <p14:tracePt t="22654" x="2446338" y="2851150"/>
          <p14:tracePt t="22671" x="2486025" y="2857500"/>
          <p14:tracePt t="22688" x="2520950" y="2863850"/>
          <p14:tracePt t="22705" x="2549525" y="2863850"/>
          <p14:tracePt t="22721" x="2560638" y="2863850"/>
          <p14:tracePt t="22738" x="2578100" y="2863850"/>
          <p14:tracePt t="22754" x="2593975" y="2863850"/>
          <p14:tracePt t="22771" x="2622550" y="2863850"/>
          <p14:tracePt t="22787" x="2657475" y="2863850"/>
          <p14:tracePt t="22804" x="2692400" y="2863850"/>
          <p14:tracePt t="22821" x="2703513" y="2863850"/>
          <p14:tracePt t="22837" x="2720975" y="2863850"/>
          <p14:tracePt t="22854" x="2732088" y="2857500"/>
          <p14:tracePt t="22871" x="2743200" y="2846388"/>
          <p14:tracePt t="22887" x="2760663" y="2835275"/>
          <p14:tracePt t="22904" x="2760663" y="2828925"/>
          <p14:tracePt t="22921" x="2771775" y="2822575"/>
          <p14:tracePt t="22937" x="2778125" y="2806700"/>
          <p14:tracePt t="22954" x="2782888" y="2782888"/>
          <p14:tracePt t="22971" x="2789238" y="2765425"/>
          <p14:tracePt t="22988" x="2789238" y="2736850"/>
          <p14:tracePt t="23004" x="2789238" y="2714625"/>
          <p14:tracePt t="23021" x="2789238" y="2692400"/>
          <p14:tracePt t="23037" x="2771775" y="2657475"/>
          <p14:tracePt t="23054" x="2754313" y="2628900"/>
          <p14:tracePt t="23071" x="2743200" y="2617788"/>
          <p14:tracePt t="23088" x="2725738" y="2611438"/>
          <p14:tracePt t="23104" x="2714625" y="2600325"/>
          <p14:tracePt t="23121" x="2692400" y="2600325"/>
          <p14:tracePt t="23137" x="2657475" y="2593975"/>
          <p14:tracePt t="23154" x="2635250" y="2593975"/>
          <p14:tracePt t="23171" x="2600325" y="2589213"/>
          <p14:tracePt t="23188" x="2578100" y="2589213"/>
          <p14:tracePt t="23204" x="2560638" y="2589213"/>
          <p14:tracePt t="23221" x="2543175" y="2589213"/>
          <p14:tracePt t="23238" x="2514600" y="2606675"/>
          <p14:tracePt t="23254" x="2468563" y="2622550"/>
          <p14:tracePt t="23271" x="2417763" y="2651125"/>
          <p14:tracePt t="23288" x="2389188" y="2668588"/>
          <p14:tracePt t="23304" x="2360613" y="2692400"/>
          <p14:tracePt t="23565" x="2354263" y="2697163"/>
          <p14:tracePt t="23573" x="2336800" y="2703513"/>
          <p14:tracePt t="23589" x="2320925" y="2708275"/>
          <p14:tracePt t="23589" x="2308225" y="2720975"/>
          <p14:tracePt t="23604" x="2246313" y="2760663"/>
          <p14:tracePt t="23621" x="2165350" y="2817813"/>
          <p14:tracePt t="23637" x="2068513" y="2886075"/>
          <p14:tracePt t="23654" x="1949450" y="2965450"/>
          <p14:tracePt t="23671" x="1817688" y="3051175"/>
          <p14:tracePt t="23688" x="1708150" y="3121025"/>
          <p14:tracePt t="23704" x="1651000" y="3154363"/>
          <p14:tracePt t="23721" x="1628775" y="3171825"/>
          <p14:tracePt t="23738" x="1622425" y="3178175"/>
          <p14:tracePt t="24197" x="1622425" y="3189288"/>
          <p14:tracePt t="24205" x="1628775" y="3200400"/>
          <p14:tracePt t="24229" x="1639888" y="3211513"/>
          <p14:tracePt t="24237" x="1651000" y="3217863"/>
          <p14:tracePt t="24241" x="1679575" y="3240088"/>
          <p14:tracePt t="24254" x="1725613" y="3263900"/>
          <p14:tracePt t="24271" x="1765300" y="3279775"/>
          <p14:tracePt t="24287" x="1806575" y="3297238"/>
          <p14:tracePt t="24304" x="1835150" y="3314700"/>
          <p14:tracePt t="24321" x="1846263" y="3321050"/>
          <p14:tracePt t="24337" x="1851025" y="3321050"/>
          <p14:tracePt t="24354" x="1857375" y="3321050"/>
          <p14:tracePt t="24371" x="1863725" y="3325813"/>
          <p14:tracePt t="24387" x="1874838" y="3332163"/>
          <p14:tracePt t="24404" x="1892300" y="3336925"/>
          <p14:tracePt t="24421" x="1897063" y="3349625"/>
          <p14:tracePt t="24437" x="1908175" y="3360738"/>
          <p14:tracePt t="24454" x="1920875" y="3382963"/>
          <p14:tracePt t="24471" x="1925638" y="3422650"/>
          <p14:tracePt t="24487" x="1931988" y="3451225"/>
          <p14:tracePt t="24504" x="1936750" y="3492500"/>
          <p14:tracePt t="24521" x="1936750" y="3508375"/>
          <p14:tracePt t="24537" x="1936750" y="3536950"/>
          <p14:tracePt t="24554" x="1936750" y="3565525"/>
          <p14:tracePt t="24571" x="1936750" y="3600450"/>
          <p14:tracePt t="24587" x="1936750" y="3606800"/>
          <p14:tracePt t="24604" x="1936750" y="3617913"/>
          <p14:tracePt t="24789" x="1943100" y="3617913"/>
          <p14:tracePt t="24797" x="1965325" y="3611563"/>
          <p14:tracePt t="24805" x="1993900" y="3600450"/>
          <p14:tracePt t="24805" x="2057400" y="3571875"/>
          <p14:tracePt t="24821" x="2165350" y="3525838"/>
          <p14:tracePt t="24838" x="2292350" y="3451225"/>
          <p14:tracePt t="24854" x="2303463" y="3440113"/>
          <p14:tracePt t="25556" x="2292350" y="3446463"/>
          <p14:tracePt t="25597" x="2286000" y="3451225"/>
          <p14:tracePt t="25629" x="2279650" y="3457575"/>
          <p14:tracePt t="25693" x="2274888" y="3457575"/>
          <p14:tracePt t="25708" x="2268538" y="3457575"/>
          <p14:tracePt t="25721" x="2263775" y="3463925"/>
          <p14:tracePt t="25740" x="2257425" y="3468688"/>
          <p14:tracePt t="25764" x="2246313" y="3475038"/>
          <p14:tracePt t="25829" x="2239963" y="3479800"/>
          <p14:tracePt t="25848" x="2235200" y="3479800"/>
          <p14:tracePt t="25854" x="2228850" y="3486150"/>
          <p14:tracePt t="25876" x="2222500" y="3492500"/>
          <p14:tracePt t="25884" x="2217738" y="3492500"/>
          <p14:tracePt t="25988" x="2211388" y="3492500"/>
          <p14:tracePt t="25990" x="2206625" y="3497263"/>
          <p14:tracePt t="26012" x="2193925" y="3503613"/>
          <p14:tracePt t="26020" x="2189163" y="3508375"/>
          <p14:tracePt t="26037" x="2182813" y="3508375"/>
          <p14:tracePt t="26038" x="2171700" y="3514725"/>
          <p14:tracePt t="26221" x="2165350" y="3525838"/>
          <p14:tracePt t="26221" x="2154238" y="3532188"/>
          <p14:tracePt t="26237" x="2149475" y="3543300"/>
          <p14:tracePt t="26238" x="2136775" y="3549650"/>
          <p14:tracePt t="26255" x="2108200" y="3578225"/>
          <p14:tracePt t="26271" x="2074863" y="3611563"/>
          <p14:tracePt t="26287" x="2051050" y="3629025"/>
          <p14:tracePt t="26340" x="2046288" y="3629025"/>
          <p14:tracePt t="26428" x="2028825" y="3629025"/>
          <p14:tracePt t="26436" x="2022475" y="3622675"/>
          <p14:tracePt t="26444" x="2011363" y="3617913"/>
          <p14:tracePt t="26454" x="2006600" y="3606800"/>
          <p14:tracePt t="26454" x="1993900" y="3582988"/>
          <p14:tracePt t="26471" x="1982788" y="3536950"/>
          <p14:tracePt t="26487" x="1982788" y="3492500"/>
          <p14:tracePt t="26504" x="1982788" y="3422650"/>
          <p14:tracePt t="26521" x="2000250" y="3336925"/>
          <p14:tracePt t="26537" x="2035175" y="3235325"/>
          <p14:tracePt t="26554" x="2074863" y="3143250"/>
          <p14:tracePt t="26570" x="2103438" y="3057525"/>
          <p14:tracePt t="26587" x="2125663" y="2989263"/>
          <p14:tracePt t="26604" x="2136775" y="2914650"/>
          <p14:tracePt t="26621" x="2136775" y="2879725"/>
          <p14:tracePt t="26637" x="2136775" y="2835275"/>
          <p14:tracePt t="26654" x="2136775" y="2794000"/>
          <p14:tracePt t="26671" x="2136775" y="2771775"/>
          <p14:tracePt t="26687" x="2136775" y="2765425"/>
          <p14:tracePt t="26860" x="2136775" y="2760663"/>
          <p14:tracePt t="26869" x="2132013" y="2743200"/>
          <p14:tracePt t="26881" x="2120900" y="2725738"/>
          <p14:tracePt t="26881" x="2103438" y="2703513"/>
          <p14:tracePt t="26887" x="2079625" y="2663825"/>
          <p14:tracePt t="26904" x="2051050" y="2593975"/>
          <p14:tracePt t="26921" x="2017713" y="2520950"/>
          <p14:tracePt t="26937" x="1978025" y="2435225"/>
          <p14:tracePt t="26954" x="1954213" y="2354263"/>
          <p14:tracePt t="26970" x="1920875" y="2292350"/>
          <p14:tracePt t="26987" x="1892300" y="2235200"/>
          <p14:tracePt t="27004" x="1857375" y="2189163"/>
          <p14:tracePt t="27021" x="1851025" y="2178050"/>
          <p14:tracePt t="27100" x="1846263" y="2178050"/>
          <p14:tracePt t="27116" x="1835150" y="2178050"/>
          <p14:tracePt t="27124" x="1828800" y="2178050"/>
          <p14:tracePt t="27132" x="1817688" y="2189163"/>
          <p14:tracePt t="27140" x="1789113" y="2206625"/>
          <p14:tracePt t="27154" x="1771650" y="2235200"/>
          <p14:tracePt t="27170" x="1749425" y="2274888"/>
          <p14:tracePt t="27187" x="1720850" y="2320925"/>
          <p14:tracePt t="27204" x="1679575" y="2417763"/>
          <p14:tracePt t="27221" x="1663700" y="2503488"/>
          <p14:tracePt t="27237" x="1622425" y="2622550"/>
          <p14:tracePt t="27255" x="1589088" y="2800350"/>
          <p14:tracePt t="27272" x="1554163" y="3022600"/>
          <p14:tracePt t="27288" x="1520825" y="3286125"/>
          <p14:tracePt t="27305" x="1497013" y="3503613"/>
          <p14:tracePt t="27322" x="1479550" y="3714750"/>
          <p14:tracePt t="27338" x="1450975" y="3925888"/>
          <p14:tracePt t="27355" x="1435100" y="4121150"/>
          <p14:tracePt t="27372" x="1428750" y="4303713"/>
          <p14:tracePt t="27388" x="1422400" y="4451350"/>
          <p14:tracePt t="27405" x="1411288" y="4606925"/>
          <p14:tracePt t="27422" x="1406525" y="4679950"/>
          <p14:tracePt t="27438" x="1406525" y="4737100"/>
          <p14:tracePt t="27455" x="1406525" y="4783138"/>
          <p14:tracePt t="27472" x="1406525" y="4829175"/>
          <p14:tracePt t="27488" x="1411288" y="4864100"/>
          <p14:tracePt t="27505" x="1417638" y="4903788"/>
          <p14:tracePt t="27521" x="1422400" y="4932363"/>
          <p14:tracePt t="27538" x="1422400" y="4943475"/>
          <p14:tracePt t="27555" x="1428750" y="4960938"/>
          <p14:tracePt t="27572" x="1435100" y="4983163"/>
          <p14:tracePt t="27588" x="1439863" y="4994275"/>
          <p14:tracePt t="27605" x="1439863" y="5006975"/>
          <p14:tracePt t="27997" x="1463675" y="5006975"/>
          <p14:tracePt t="28006" x="1543050" y="4978400"/>
          <p14:tracePt t="28006" x="1874838" y="4851400"/>
          <p14:tracePt t="28022" x="2389188" y="4640263"/>
          <p14:tracePt t="28038" x="3000375" y="4349750"/>
          <p14:tracePt t="28055" x="3629025" y="3994150"/>
          <p14:tracePt t="28072" x="4137025" y="3668713"/>
          <p14:tracePt t="28088" x="4457700" y="3463925"/>
          <p14:tracePt t="28105" x="4635500" y="3354388"/>
          <p14:tracePt t="28121" x="4743450" y="3268663"/>
          <p14:tracePt t="28138" x="4794250" y="3189288"/>
          <p14:tracePt t="28155" x="4822825" y="3108325"/>
          <p14:tracePt t="28172" x="4835525" y="3017838"/>
          <p14:tracePt t="28188" x="4840288" y="2932113"/>
          <p14:tracePt t="28205" x="4840288" y="2794000"/>
          <p14:tracePt t="28221" x="4835525" y="2686050"/>
          <p14:tracePt t="28238" x="4806950" y="2582863"/>
          <p14:tracePt t="28255" x="4743450" y="2457450"/>
          <p14:tracePt t="28271" x="4640263" y="2320925"/>
          <p14:tracePt t="28289" x="4492625" y="2149475"/>
          <p14:tracePt t="28305" x="4321175" y="1949450"/>
          <p14:tracePt t="28321" x="4171950" y="1697038"/>
          <p14:tracePt t="28338" x="4092575" y="1571625"/>
          <p14:tracePt t="28355" x="4075113" y="1520825"/>
          <p14:tracePt t="28372" x="4068763" y="1503363"/>
          <p14:tracePt t="28717" x="4051300" y="1503363"/>
          <p14:tracePt t="28725" x="4040188" y="1503363"/>
          <p14:tracePt t="28738" x="4040188" y="1508125"/>
          <p14:tracePt t="28739" x="4035425" y="1508125"/>
          <p14:tracePt t="28773" x="4029075" y="1508125"/>
          <p14:tracePt t="28797" x="4017963" y="1514475"/>
          <p14:tracePt t="28821" x="4017963" y="1520825"/>
          <p14:tracePt t="28837" x="4011613" y="1525588"/>
          <p14:tracePt t="28877" x="4000500" y="1536700"/>
          <p14:tracePt t="28891" x="3994150" y="1543050"/>
          <p14:tracePt t="28905" x="3994150" y="1549400"/>
          <p14:tracePt t="28905" x="3989388" y="1554163"/>
          <p14:tracePt t="28921" x="3983038" y="1560513"/>
          <p14:tracePt t="28957" x="3983038" y="1565275"/>
          <p14:tracePt t="29005" x="3983038" y="1571625"/>
          <p14:tracePt t="29013" x="3978275" y="1571625"/>
          <p14:tracePt t="29549" x="3971925" y="1582738"/>
          <p14:tracePt t="29565" x="3965575" y="1593850"/>
          <p14:tracePt t="29574" x="3960813" y="1593850"/>
          <p14:tracePt t="29581" x="3954463" y="1600200"/>
          <p14:tracePt t="29588" x="3954463" y="1611313"/>
          <p14:tracePt t="29605" x="3949700" y="1617663"/>
          <p14:tracePt t="29621" x="3949700" y="1622425"/>
          <p14:tracePt t="29997" x="3949700" y="1628775"/>
          <p14:tracePt t="30015" x="3943350" y="1635125"/>
          <p14:tracePt t="30016" x="3943350" y="1639888"/>
          <p14:tracePt t="30021" x="3937000" y="1646238"/>
          <p14:tracePt t="30077" x="3937000" y="1651000"/>
          <p14:tracePt t="30477" x="3937000" y="1663700"/>
          <p14:tracePt t="30485" x="3932238" y="1663700"/>
          <p14:tracePt t="30497" x="3925888" y="1668463"/>
          <p14:tracePt t="30501" x="3921125" y="1674813"/>
          <p14:tracePt t="30511" x="3908425" y="1685925"/>
          <p14:tracePt t="30521" x="3903663" y="1685925"/>
          <p14:tracePt t="30538" x="3892550" y="1697038"/>
          <p14:tracePt t="30555" x="3886200" y="1708150"/>
          <p14:tracePt t="30571" x="3868738" y="1720850"/>
          <p14:tracePt t="30588" x="3857625" y="1725613"/>
          <p14:tracePt t="30605" x="3857625" y="1731963"/>
          <p14:tracePt t="30653" x="3851275" y="1731963"/>
          <p14:tracePt t="30669" x="3846513" y="1731963"/>
          <p14:tracePt t="30681" x="3840163" y="1736725"/>
          <p14:tracePt t="30693" x="3835400" y="1736725"/>
          <p14:tracePt t="30693" x="3829050" y="1736725"/>
          <p14:tracePt t="30717" x="3822700" y="1736725"/>
          <p14:tracePt t="30733" x="3817938" y="1736725"/>
          <p14:tracePt t="30741" x="3806825" y="1736725"/>
          <p14:tracePt t="30757" x="3800475" y="1731963"/>
          <p14:tracePt t="30765" x="3789363" y="1731963"/>
          <p14:tracePt t="30773" x="3771900" y="1725613"/>
          <p14:tracePt t="30788" x="3754438" y="1720850"/>
          <p14:tracePt t="30805" x="3732213" y="1703388"/>
          <p14:tracePt t="30822" x="3725863" y="1703388"/>
          <p14:tracePt t="30838" x="3714750" y="1703388"/>
          <p14:tracePt t="30855" x="3686175" y="1685925"/>
          <p14:tracePt t="30871" x="3668713" y="1679575"/>
          <p14:tracePt t="30888" x="3657600" y="1674813"/>
          <p14:tracePt t="30904" x="3651250" y="1674813"/>
          <p14:tracePt t="30921" x="3635375" y="1674813"/>
          <p14:tracePt t="30938" x="3629025" y="1668463"/>
          <p14:tracePt t="30973" x="3622675" y="1668463"/>
          <p14:tracePt t="30997" x="3611563" y="1668463"/>
          <p14:tracePt t="31014" x="3606800" y="1668463"/>
          <p14:tracePt t="31021" x="3594100" y="1668463"/>
          <p14:tracePt t="31022" x="3582988" y="1668463"/>
          <p14:tracePt t="31038" x="3578225" y="1668463"/>
          <p14:tracePt t="31054" x="3571875" y="1668463"/>
          <p14:tracePt t="31071" x="3560763" y="1668463"/>
          <p14:tracePt t="31109" x="3549650" y="1668463"/>
          <p14:tracePt t="31125" x="3543300" y="1668463"/>
          <p14:tracePt t="31149" x="3536950" y="1668463"/>
          <p14:tracePt t="31165" x="3532188" y="1668463"/>
          <p14:tracePt t="31171" x="3525838" y="1668463"/>
          <p14:tracePt t="31189" x="3525838" y="1674813"/>
          <p14:tracePt t="31221" x="3521075" y="1679575"/>
          <p14:tracePt t="32061" x="3521075" y="1697038"/>
          <p14:tracePt t="32069" x="3521075" y="1714500"/>
          <p14:tracePt t="32077" x="3521075" y="1720850"/>
          <p14:tracePt t="32085" x="3521075" y="1731963"/>
          <p14:tracePt t="32093" x="3521075" y="1743075"/>
          <p14:tracePt t="32104" x="3521075" y="1760538"/>
          <p14:tracePt t="32121" x="3521075" y="1765300"/>
          <p14:tracePt t="32173" x="3521075" y="1778000"/>
          <p14:tracePt t="32189" x="3521075" y="1800225"/>
          <p14:tracePt t="32205" x="3525838" y="1811338"/>
          <p14:tracePt t="32206" x="3532188" y="1851025"/>
          <p14:tracePt t="32221" x="3536950" y="1903413"/>
          <p14:tracePt t="32238" x="3549650" y="1965325"/>
          <p14:tracePt t="32254" x="3560763" y="2057400"/>
          <p14:tracePt t="32271" x="3560763" y="2154238"/>
          <p14:tracePt t="32288" x="3571875" y="2246313"/>
          <p14:tracePt t="32304" x="3578225" y="2349500"/>
          <p14:tracePt t="32321" x="3582988" y="2446338"/>
          <p14:tracePt t="32338" x="3589338" y="2525713"/>
          <p14:tracePt t="32355" x="3594100" y="2589213"/>
          <p14:tracePt t="32371" x="3600450" y="2640013"/>
          <p14:tracePt t="32388" x="3617913" y="2703513"/>
          <p14:tracePt t="32405" x="3629025" y="2789238"/>
          <p14:tracePt t="32421" x="3635375" y="2840038"/>
          <p14:tracePt t="32438" x="3635375" y="2892425"/>
          <p14:tracePt t="32455" x="3640138" y="2932113"/>
          <p14:tracePt t="32471" x="3640138" y="2960688"/>
          <p14:tracePt t="32488" x="3640138" y="2994025"/>
          <p14:tracePt t="32504" x="3640138" y="3017838"/>
          <p14:tracePt t="32521" x="3640138" y="3051175"/>
          <p14:tracePt t="32538" x="3640138" y="3086100"/>
          <p14:tracePt t="32554" x="3635375" y="3125788"/>
          <p14:tracePt t="32571" x="3629025" y="3178175"/>
          <p14:tracePt t="32588" x="3622675" y="3217863"/>
          <p14:tracePt t="32605" x="3617913" y="3251200"/>
          <p14:tracePt t="32621" x="3617913" y="3263900"/>
          <p14:tracePt t="32638" x="3611563" y="3279775"/>
          <p14:tracePt t="32655" x="3611563" y="3303588"/>
          <p14:tracePt t="32671" x="3606800" y="3332163"/>
          <p14:tracePt t="32688" x="3600450" y="3365500"/>
          <p14:tracePt t="32705" x="3600450" y="3389313"/>
          <p14:tracePt t="32721" x="3594100" y="3417888"/>
          <p14:tracePt t="32738" x="3589338" y="3435350"/>
          <p14:tracePt t="32754" x="3578225" y="3457575"/>
          <p14:tracePt t="32771" x="3560763" y="3479800"/>
          <p14:tracePt t="32788" x="3525838" y="3521075"/>
          <p14:tracePt t="32805" x="3468688" y="3606800"/>
          <p14:tracePt t="32821" x="3429000" y="3668713"/>
          <p14:tracePt t="32838" x="3400425" y="3697288"/>
          <p14:tracePt t="32855" x="3394075" y="3708400"/>
          <p14:tracePt t="33421" x="3394075" y="3721100"/>
          <p14:tracePt t="33429" x="3394075" y="3749675"/>
          <p14:tracePt t="33437" x="3400425" y="3822700"/>
          <p14:tracePt t="33447" x="3406775" y="3851275"/>
          <p14:tracePt t="33455" x="3429000" y="3903663"/>
          <p14:tracePt t="33471" x="3446463" y="3943350"/>
          <p14:tracePt t="33488" x="3463925" y="3971925"/>
          <p14:tracePt t="33504" x="3492500" y="4017963"/>
          <p14:tracePt t="33521" x="3521075" y="4057650"/>
          <p14:tracePt t="33538" x="3536950" y="4097338"/>
          <p14:tracePt t="33555" x="3554413" y="4143375"/>
          <p14:tracePt t="33571" x="3578225" y="4217988"/>
          <p14:tracePt t="33588" x="3589338" y="4286250"/>
          <p14:tracePt t="33604" x="3617913" y="4429125"/>
          <p14:tracePt t="33621" x="3635375" y="4514850"/>
          <p14:tracePt t="33638" x="3651250" y="4578350"/>
          <p14:tracePt t="33655" x="3663950" y="4640263"/>
          <p14:tracePt t="33671" x="3668713" y="4686300"/>
          <p14:tracePt t="33688" x="3668713" y="4714875"/>
          <p14:tracePt t="33704" x="3675063" y="4743450"/>
          <p14:tracePt t="33721" x="3679825" y="4772025"/>
          <p14:tracePt t="33738" x="3679825" y="4818063"/>
          <p14:tracePt t="33755" x="3686175" y="4868863"/>
          <p14:tracePt t="33771" x="3692525" y="4921250"/>
          <p14:tracePt t="33788" x="3708400" y="4994275"/>
          <p14:tracePt t="33804" x="3714750" y="5075238"/>
          <p14:tracePt t="33821" x="3721100" y="5137150"/>
          <p14:tracePt t="33838" x="3743325" y="5229225"/>
          <p14:tracePt t="33855" x="3765550" y="5314950"/>
          <p14:tracePt t="33871" x="3794125" y="5372100"/>
          <p14:tracePt t="33888" x="3817938" y="5400675"/>
          <p14:tracePt t="33904" x="3822700" y="5418138"/>
          <p14:tracePt t="33921" x="3822700" y="5435600"/>
          <p14:tracePt t="33938" x="3822700" y="5446713"/>
          <p14:tracePt t="33955" x="3822700" y="5457825"/>
          <p14:tracePt t="34237" x="3829050" y="5457825"/>
          <p14:tracePt t="34247" x="3835400" y="5457825"/>
          <p14:tracePt t="34254" x="3840163" y="5457825"/>
          <p14:tracePt t="34255" x="3892550" y="5418138"/>
          <p14:tracePt t="34271" x="3925888" y="5400675"/>
          <p14:tracePt t="34288" x="3960813" y="5383213"/>
          <p14:tracePt t="34304" x="3983038" y="5372100"/>
          <p14:tracePt t="34320" x="4000500" y="5365750"/>
          <p14:tracePt t="34337" x="4017963" y="5360988"/>
          <p14:tracePt t="34354" x="4029075" y="5354638"/>
          <p14:tracePt t="34371" x="4040188" y="5354638"/>
          <p14:tracePt t="34387" x="4051300" y="5354638"/>
          <p14:tracePt t="34404" x="4075113" y="5354638"/>
          <p14:tracePt t="34421" x="4125913" y="5354638"/>
          <p14:tracePt t="34438" x="4183063" y="5349875"/>
          <p14:tracePt t="34454" x="4217988" y="5349875"/>
          <p14:tracePt t="34472" x="4240213" y="5349875"/>
          <p14:tracePt t="34509" x="4251325" y="5349875"/>
          <p14:tracePt t="34525" x="4257675" y="5349875"/>
          <p14:tracePt t="34533" x="4257675" y="5360988"/>
          <p14:tracePt t="34538" x="4264025" y="5378450"/>
          <p14:tracePt t="34554" x="4279900" y="5411788"/>
          <p14:tracePt t="34571" x="4314825" y="5480050"/>
          <p14:tracePt t="34588" x="4371975" y="5561013"/>
          <p14:tracePt t="34604" x="4418013" y="5618163"/>
          <p14:tracePt t="34621" x="4422775" y="5629275"/>
          <p14:tracePt t="34638" x="4422775" y="5646738"/>
          <p14:tracePt t="34654" x="4429125" y="5675313"/>
          <p14:tracePt t="34671" x="4435475" y="5697538"/>
          <p14:tracePt t="34688" x="4435475" y="5715000"/>
          <p14:tracePt t="34741" x="4440238" y="5721350"/>
          <p14:tracePt t="34749" x="4440238" y="5726113"/>
          <p14:tracePt t="34757" x="4440238" y="5732463"/>
          <p14:tracePt t="34773" x="4440238" y="5737225"/>
          <p14:tracePt t="34877" x="4451350" y="5737225"/>
          <p14:tracePt t="34885" x="4479925" y="5737225"/>
          <p14:tracePt t="34897" x="4503738" y="5737225"/>
          <p14:tracePt t="34900" x="4532313" y="5732463"/>
          <p14:tracePt t="34904" x="4578350" y="5715000"/>
          <p14:tracePt t="34921" x="4618038" y="5697538"/>
          <p14:tracePt t="34938" x="4646613" y="5680075"/>
          <p14:tracePt t="34954" x="4675188" y="5664200"/>
          <p14:tracePt t="34971" x="4692650" y="5646738"/>
          <p14:tracePt t="34988" x="4714875" y="5629275"/>
          <p14:tracePt t="35004" x="4721225" y="5611813"/>
          <p14:tracePt t="35021" x="4725988" y="5607050"/>
          <p14:tracePt t="35038" x="4725988" y="5594350"/>
          <p14:tracePt t="35054" x="4732338" y="5583238"/>
          <p14:tracePt t="35071" x="4737100" y="5565775"/>
          <p14:tracePt t="35088" x="4743450" y="5543550"/>
          <p14:tracePt t="35104" x="4749800" y="5526088"/>
          <p14:tracePt t="35121" x="4749800" y="5514975"/>
          <p14:tracePt t="35138" x="4754563" y="5497513"/>
          <p14:tracePt t="35154" x="4754563" y="5475288"/>
          <p14:tracePt t="35171" x="4754563" y="5451475"/>
          <p14:tracePt t="35187" x="4754563" y="5418138"/>
          <p14:tracePt t="35204" x="4760913" y="5383213"/>
          <p14:tracePt t="35221" x="4760913" y="5365750"/>
          <p14:tracePt t="35238" x="4760913" y="5343525"/>
          <p14:tracePt t="35254" x="4760913" y="5321300"/>
          <p14:tracePt t="35271" x="4760913" y="5297488"/>
          <p14:tracePt t="35287" x="4760913" y="5264150"/>
          <p14:tracePt t="35304" x="4760913" y="5235575"/>
          <p14:tracePt t="35321" x="4760913" y="5207000"/>
          <p14:tracePt t="35338" x="4760913" y="5183188"/>
          <p14:tracePt t="35354" x="4760913" y="5149850"/>
          <p14:tracePt t="35371" x="4760913" y="5114925"/>
          <p14:tracePt t="35387" x="4765675" y="5068888"/>
          <p14:tracePt t="35404" x="4772025" y="5018088"/>
          <p14:tracePt t="35420" x="4778375" y="4937125"/>
          <p14:tracePt t="35438" x="4778375" y="4875213"/>
          <p14:tracePt t="35454" x="4778375" y="4811713"/>
          <p14:tracePt t="35471" x="4778375" y="4743450"/>
          <p14:tracePt t="35488" x="4772025" y="4675188"/>
          <p14:tracePt t="35504" x="4765675" y="4611688"/>
          <p14:tracePt t="35521" x="4760913" y="4554538"/>
          <p14:tracePt t="35538" x="4754563" y="4514850"/>
          <p14:tracePt t="35554" x="4749800" y="4475163"/>
          <p14:tracePt t="35571" x="4743450" y="4446588"/>
          <p14:tracePt t="35588" x="4737100" y="4422775"/>
          <p14:tracePt t="35605" x="4732338" y="4383088"/>
          <p14:tracePt t="35621" x="4725988" y="4360863"/>
          <p14:tracePt t="35638" x="4725988" y="4349750"/>
          <p14:tracePt t="35654" x="4725988" y="4343400"/>
          <p14:tracePt t="35671" x="4725988" y="4337050"/>
          <p14:tracePt t="35709" x="4725988" y="4332288"/>
          <p14:tracePt t="35721" x="4725988" y="4325938"/>
          <p14:tracePt t="35721" x="4721225" y="4325938"/>
          <p14:tracePt t="35725" x="4714875" y="4314825"/>
          <p14:tracePt t="35737" x="4708525" y="4303713"/>
          <p14:tracePt t="35754" x="4708525" y="4292600"/>
          <p14:tracePt t="35771" x="4703763" y="4275138"/>
          <p14:tracePt t="35787" x="4697413" y="4240213"/>
          <p14:tracePt t="35804" x="4686300" y="4178300"/>
          <p14:tracePt t="35821" x="4679950" y="4137025"/>
          <p14:tracePt t="35838" x="4675188" y="4103688"/>
          <p14:tracePt t="35854" x="4668838" y="4079875"/>
          <p14:tracePt t="35871" x="4664075" y="4046538"/>
          <p14:tracePt t="35888" x="4651375" y="4017963"/>
          <p14:tracePt t="35904" x="4646613" y="3978275"/>
          <p14:tracePt t="35921" x="4640263" y="3932238"/>
          <p14:tracePt t="35938" x="4635500" y="3892550"/>
          <p14:tracePt t="35954" x="4622800" y="3835400"/>
          <p14:tracePt t="35971" x="4618038" y="3771900"/>
          <p14:tracePt t="35988" x="4618038" y="3703638"/>
          <p14:tracePt t="36004" x="4611688" y="3600450"/>
          <p14:tracePt t="36021" x="4611688" y="3536950"/>
          <p14:tracePt t="36038" x="4622800" y="3486150"/>
          <p14:tracePt t="36054" x="4629150" y="3422650"/>
          <p14:tracePt t="36071" x="4635500" y="3354388"/>
          <p14:tracePt t="36088" x="4646613" y="3275013"/>
          <p14:tracePt t="36104" x="4651375" y="3200400"/>
          <p14:tracePt t="36121" x="4657725" y="3108325"/>
          <p14:tracePt t="36138" x="4664075" y="3011488"/>
          <p14:tracePt t="36154" x="4679950" y="2903538"/>
          <p14:tracePt t="36171" x="4686300" y="2794000"/>
          <p14:tracePt t="36188" x="4692650" y="2679700"/>
          <p14:tracePt t="36204" x="4708525" y="2525713"/>
          <p14:tracePt t="36221" x="4714875" y="2417763"/>
          <p14:tracePt t="36238" x="4721225" y="2325688"/>
          <p14:tracePt t="36254" x="4732338" y="2235200"/>
          <p14:tracePt t="36271" x="4732338" y="2136775"/>
          <p14:tracePt t="36288" x="4732338" y="2046288"/>
          <p14:tracePt t="36304" x="4725988" y="1965325"/>
          <p14:tracePt t="36321" x="4721225" y="1885950"/>
          <p14:tracePt t="36338" x="4714875" y="1806575"/>
          <p14:tracePt t="36354" x="4714875" y="1736725"/>
          <p14:tracePt t="36371" x="4703763" y="1663700"/>
          <p14:tracePt t="36388" x="4697413" y="1617663"/>
          <p14:tracePt t="36388" x="4697413" y="1593850"/>
          <p14:tracePt t="36405" x="4697413" y="1560513"/>
          <p14:tracePt t="36421" x="4697413" y="1531938"/>
          <p14:tracePt t="36438" x="4703763" y="1503363"/>
          <p14:tracePt t="36454" x="4703763" y="1479550"/>
          <p14:tracePt t="36471" x="4703763" y="1474788"/>
          <p14:tracePt t="36629" x="4708525" y="1479550"/>
          <p14:tracePt t="36637" x="4760913" y="1503363"/>
          <p14:tracePt t="36647" x="4794250" y="1520825"/>
          <p14:tracePt t="36654" x="4864100" y="1565275"/>
          <p14:tracePt t="36671" x="4903788" y="1593850"/>
          <p14:tracePt t="36688" x="4937125" y="1617663"/>
          <p14:tracePt t="36704" x="4954588" y="1635125"/>
          <p14:tracePt t="36721" x="4983163" y="1663700"/>
          <p14:tracePt t="36737" x="4994275" y="1668463"/>
          <p14:tracePt t="36805" x="5006975" y="1679575"/>
          <p14:tracePt t="36813" x="5011738" y="1685925"/>
          <p14:tracePt t="36821" x="5029200" y="1692275"/>
          <p14:tracePt t="36821" x="5057775" y="1697038"/>
          <p14:tracePt t="36838" x="5075238" y="1708150"/>
          <p14:tracePt t="36854" x="5092700" y="1714500"/>
          <p14:tracePt t="36871" x="5103813" y="1720850"/>
          <p14:tracePt t="36888" x="5114925" y="1725613"/>
          <p14:tracePt t="36904" x="5121275" y="1725613"/>
          <p14:tracePt t="36957" x="5132388" y="1725613"/>
          <p14:tracePt t="36965" x="5143500" y="1731963"/>
          <p14:tracePt t="36973" x="5154613" y="1736725"/>
          <p14:tracePt t="36987" x="5165725" y="1743075"/>
          <p14:tracePt t="36988" x="5200650" y="1760538"/>
          <p14:tracePt t="37004" x="5246688" y="1778000"/>
          <p14:tracePt t="37021" x="5257800" y="1778000"/>
          <p14:tracePt t="37061" x="5264150" y="1778000"/>
          <p14:tracePt t="37077" x="5268913" y="1771650"/>
          <p14:tracePt t="37081" x="5280025" y="1765300"/>
          <p14:tracePt t="37087" x="5292725" y="1731963"/>
          <p14:tracePt t="37104" x="5297488" y="1703388"/>
          <p14:tracePt t="37121" x="5297488" y="1657350"/>
          <p14:tracePt t="37137" x="5275263" y="1600200"/>
          <p14:tracePt t="37154" x="5194300" y="1514475"/>
          <p14:tracePt t="37171" x="5075238" y="1417638"/>
          <p14:tracePt t="37188" x="4978400" y="1343025"/>
          <p14:tracePt t="37204" x="4921250" y="1308100"/>
          <p14:tracePt t="37221" x="4914900" y="1308100"/>
          <p14:tracePt t="37238" x="4908550" y="1308100"/>
          <p14:tracePt t="37254" x="4903788" y="1308100"/>
          <p14:tracePt t="37271" x="4875213" y="1320800"/>
          <p14:tracePt t="37287" x="4835525" y="1349375"/>
          <p14:tracePt t="37304" x="4783138" y="1393825"/>
          <p14:tracePt t="37321" x="4725988" y="1474788"/>
          <p14:tracePt t="37337" x="4668838" y="1560513"/>
          <p14:tracePt t="37354" x="4622800" y="1628775"/>
          <p14:tracePt t="37371" x="4600575" y="1685925"/>
          <p14:tracePt t="37388" x="4594225" y="1743075"/>
          <p14:tracePt t="37404" x="4589463" y="1817688"/>
          <p14:tracePt t="37422" x="4600575" y="1868488"/>
          <p14:tracePt t="37438" x="4622800" y="1908175"/>
          <p14:tracePt t="37454" x="4646613" y="1936750"/>
          <p14:tracePt t="37471" x="4679950" y="1954213"/>
          <p14:tracePt t="37487" x="4703763" y="1960563"/>
          <p14:tracePt t="37504" x="4754563" y="1960563"/>
          <p14:tracePt t="37521" x="4846638" y="1936750"/>
          <p14:tracePt t="37537" x="4960938" y="1897063"/>
          <p14:tracePt t="37554" x="5080000" y="1868488"/>
          <p14:tracePt t="37571" x="5165725" y="1835150"/>
          <p14:tracePt t="37588" x="5218113" y="1789113"/>
          <p14:tracePt t="37604" x="5257800" y="1725613"/>
          <p14:tracePt t="37621" x="5264150" y="1668463"/>
          <p14:tracePt t="37638" x="5264150" y="1628775"/>
          <p14:tracePt t="37654" x="5257800" y="1589088"/>
          <p14:tracePt t="37671" x="5240338" y="1554163"/>
          <p14:tracePt t="37688" x="5222875" y="1543050"/>
          <p14:tracePt t="37704" x="5218113" y="1536700"/>
          <p14:tracePt t="37721" x="5207000" y="1536700"/>
          <p14:tracePt t="37757" x="5200650" y="1536700"/>
          <p14:tracePt t="37781" x="5194300" y="1536700"/>
          <p14:tracePt t="37869" x="5189538" y="1536700"/>
          <p14:tracePt t="37881" x="5178425" y="1543050"/>
          <p14:tracePt t="37881" x="5160963" y="1543050"/>
          <p14:tracePt t="37888" x="5137150" y="1560513"/>
          <p14:tracePt t="37904" x="5114925" y="1589088"/>
          <p14:tracePt t="37921" x="5086350" y="1617663"/>
          <p14:tracePt t="37938" x="5064125" y="1663700"/>
          <p14:tracePt t="37954" x="5029200" y="1731963"/>
          <p14:tracePt t="37971" x="5011738" y="1793875"/>
          <p14:tracePt t="37987" x="4989513" y="1851025"/>
          <p14:tracePt t="38004" x="4972050" y="1925638"/>
          <p14:tracePt t="38021" x="4965700" y="1982788"/>
          <p14:tracePt t="38038" x="4960938" y="2051050"/>
          <p14:tracePt t="38054" x="4954588" y="2143125"/>
          <p14:tracePt t="38071" x="4954588" y="2211388"/>
          <p14:tracePt t="38087" x="4960938" y="2257425"/>
          <p14:tracePt t="38104" x="4965700" y="2274888"/>
          <p14:tracePt t="38121" x="4965700" y="2297113"/>
          <p14:tracePt t="38138" x="4972050" y="2308225"/>
          <p14:tracePt t="38154" x="4978400" y="2325688"/>
          <p14:tracePt t="38171" x="4983163" y="2354263"/>
          <p14:tracePt t="38187" x="4989513" y="2371725"/>
          <p14:tracePt t="38204" x="4994275" y="2378075"/>
          <p14:tracePt t="38261" x="5006975" y="2378075"/>
          <p14:tracePt t="38269" x="5011738" y="2371725"/>
          <p14:tracePt t="38277" x="5018088" y="2371725"/>
          <p14:tracePt t="38285" x="5029200" y="2360613"/>
          <p14:tracePt t="38293" x="5064125" y="2325688"/>
          <p14:tracePt t="38304" x="5126038" y="2263775"/>
          <p14:tracePt t="38321" x="5200650" y="2182813"/>
          <p14:tracePt t="38338" x="5264150" y="2092325"/>
          <p14:tracePt t="38354" x="5308600" y="2017713"/>
          <p14:tracePt t="38371" x="5326063" y="1949450"/>
          <p14:tracePt t="38388" x="5326063" y="1874838"/>
          <p14:tracePt t="38404" x="5280025" y="1736725"/>
          <p14:tracePt t="38421" x="5240338" y="1657350"/>
          <p14:tracePt t="38438" x="5218113" y="1617663"/>
          <p14:tracePt t="38454" x="5200650" y="1600200"/>
          <p14:tracePt t="38471" x="5194300" y="1600200"/>
          <p14:tracePt t="38549" x="5189538" y="1600200"/>
          <p14:tracePt t="38573" x="5183188" y="1600200"/>
          <p14:tracePt t="38581" x="5178425" y="1600200"/>
          <p14:tracePt t="38589" x="5172075" y="1606550"/>
          <p14:tracePt t="38605" x="5165725" y="1606550"/>
          <p14:tracePt t="38693" x="5160963" y="1617663"/>
          <p14:tracePt t="38701" x="5149850" y="1622425"/>
          <p14:tracePt t="38709" x="5132388" y="1628775"/>
          <p14:tracePt t="38717" x="5114925" y="1639888"/>
          <p14:tracePt t="38725" x="5086350" y="1668463"/>
          <p14:tracePt t="38738" x="5068888" y="1697038"/>
          <p14:tracePt t="38754" x="5046663" y="1736725"/>
          <p14:tracePt t="38771" x="5040313" y="1771650"/>
          <p14:tracePt t="38787" x="5035550" y="1789113"/>
          <p14:tracePt t="38804" x="5029200" y="1800225"/>
          <p14:tracePt t="38821" x="5029200" y="1806575"/>
          <p14:tracePt t="38838" x="5029200" y="1811338"/>
          <p14:tracePt t="38889" x="5035550" y="1811338"/>
          <p14:tracePt t="38909" x="5046663" y="1811338"/>
          <p14:tracePt t="38917" x="5057775" y="1811338"/>
          <p14:tracePt t="38925" x="5075238" y="1800225"/>
          <p14:tracePt t="38937" x="5086350" y="1793875"/>
          <p14:tracePt t="38938" x="5103813" y="1789113"/>
          <p14:tracePt t="38954" x="5108575" y="1782763"/>
          <p14:tracePt t="40637" x="5108575" y="1800225"/>
          <p14:tracePt t="40642" x="5108575" y="1822450"/>
          <p14:tracePt t="40654" x="5108575" y="1846263"/>
          <p14:tracePt t="40655" x="5103813" y="1903413"/>
          <p14:tracePt t="40671" x="5097463" y="1978025"/>
          <p14:tracePt t="40687" x="5092700" y="2057400"/>
          <p14:tracePt t="40704" x="5092700" y="2120900"/>
          <p14:tracePt t="40721" x="5092700" y="2143125"/>
          <p14:tracePt t="40737" x="5092700" y="2154238"/>
          <p14:tracePt t="40924" x="5092700" y="2165350"/>
          <p14:tracePt t="40932" x="5092700" y="2182813"/>
          <p14:tracePt t="40939" x="5092700" y="2189163"/>
          <p14:tracePt t="40954" x="5092700" y="2206625"/>
          <p14:tracePt t="40954" x="5092700" y="2222500"/>
          <p14:tracePt t="40971" x="5092700" y="2228850"/>
          <p14:tracePt t="41156" x="5092700" y="2251075"/>
          <p14:tracePt t="41164" x="5092700" y="2286000"/>
          <p14:tracePt t="41170" x="5092700" y="2382838"/>
          <p14:tracePt t="41189" x="5092700" y="2435225"/>
          <p14:tracePt t="41204" x="5092700" y="2520950"/>
          <p14:tracePt t="41205" x="5092700" y="2617788"/>
          <p14:tracePt t="41221" x="5092700" y="2708275"/>
          <p14:tracePt t="41237" x="5097463" y="2771775"/>
          <p14:tracePt t="41254" x="5097463" y="2782888"/>
          <p14:tracePt t="41724" x="5097463" y="2794000"/>
          <p14:tracePt t="41733" x="5097463" y="2835275"/>
          <p14:tracePt t="41740" x="5097463" y="2892425"/>
          <p14:tracePt t="41749" x="5097463" y="2954338"/>
          <p14:tracePt t="41757" x="5075238" y="3074988"/>
          <p14:tracePt t="41771" x="5064125" y="3154363"/>
          <p14:tracePt t="41787" x="5064125" y="3200400"/>
          <p14:tracePt t="41804" x="5064125" y="3211513"/>
          <p14:tracePt t="42624" x="0" y="0"/>
        </p14:tracePtLst>
        <p14:tracePtLst>
          <p14:tracePt t="44423" x="2422525" y="4418013"/>
          <p14:tracePt t="44572" x="2411413" y="4418013"/>
          <p14:tracePt t="44581" x="2393950" y="4418013"/>
          <p14:tracePt t="44588" x="2303463" y="4422775"/>
          <p14:tracePt t="44604" x="2193925" y="4422775"/>
          <p14:tracePt t="44620" x="2085975" y="4435475"/>
          <p14:tracePt t="44631" x="2017713" y="4435475"/>
          <p14:tracePt t="44644" x="1879600" y="4446588"/>
          <p14:tracePt t="44660" x="1749425" y="4457700"/>
          <p14:tracePt t="44676" x="1635125" y="4457700"/>
          <p14:tracePt t="44692" x="1543050" y="4464050"/>
          <p14:tracePt t="44708" x="1479550" y="4475163"/>
          <p14:tracePt t="44725" x="1446213" y="4486275"/>
          <p14:tracePt t="44741" x="1422400" y="4497388"/>
          <p14:tracePt t="44757" x="1393825" y="4508500"/>
          <p14:tracePt t="44773" x="1365250" y="4532313"/>
          <p14:tracePt t="44789" x="1331913" y="4565650"/>
          <p14:tracePt t="44805" x="1263650" y="4646613"/>
          <p14:tracePt t="44822" x="1211263" y="4714875"/>
          <p14:tracePt t="44838" x="1177925" y="4800600"/>
          <p14:tracePt t="44855" x="1154113" y="4875213"/>
          <p14:tracePt t="44871" x="1125538" y="4960938"/>
          <p14:tracePt t="44888" x="1108075" y="5051425"/>
          <p14:tracePt t="44905" x="1079500" y="5137150"/>
          <p14:tracePt t="44922" x="1046163" y="5211763"/>
          <p14:tracePt t="44938" x="1017588" y="5280025"/>
          <p14:tracePt t="44955" x="993775" y="5326063"/>
          <p14:tracePt t="44971" x="982663" y="5372100"/>
          <p14:tracePt t="44988" x="965200" y="5411788"/>
          <p14:tracePt t="45005" x="954088" y="5457825"/>
          <p14:tracePt t="45022" x="954088" y="5480050"/>
          <p14:tracePt t="45038" x="949325" y="5492750"/>
          <p14:tracePt t="45055" x="949325" y="5503863"/>
          <p14:tracePt t="45071" x="949325" y="5521325"/>
          <p14:tracePt t="45088" x="949325" y="5532438"/>
          <p14:tracePt t="45105" x="954088" y="5549900"/>
          <p14:tracePt t="45121" x="977900" y="5572125"/>
          <p14:tracePt t="45138" x="993775" y="5589588"/>
          <p14:tracePt t="45155" x="1017588" y="5600700"/>
          <p14:tracePt t="45171" x="1057275" y="5622925"/>
          <p14:tracePt t="45188" x="1149350" y="5668963"/>
          <p14:tracePt t="45205" x="1325563" y="5721350"/>
          <p14:tracePt t="45222" x="1389063" y="5737225"/>
          <p14:tracePt t="45238" x="1435100" y="5743575"/>
          <p14:tracePt t="45255" x="1485900" y="5754688"/>
          <p14:tracePt t="45271" x="1565275" y="5765800"/>
          <p14:tracePt t="45288" x="1668463" y="5765800"/>
          <p14:tracePt t="45305" x="1806575" y="5765800"/>
          <p14:tracePt t="45322" x="1920875" y="5765800"/>
          <p14:tracePt t="45338" x="1989138" y="5765800"/>
          <p14:tracePt t="45355" x="2028825" y="5772150"/>
          <p14:tracePt t="45371" x="2068513" y="5772150"/>
          <p14:tracePt t="45388" x="2114550" y="5772150"/>
          <p14:tracePt t="45405" x="2257425" y="5761038"/>
          <p14:tracePt t="45422" x="2406650" y="5754688"/>
          <p14:tracePt t="45438" x="2554288" y="5737225"/>
          <p14:tracePt t="45455" x="2679700" y="5732463"/>
          <p14:tracePt t="45471" x="2782888" y="5715000"/>
          <p14:tracePt t="45488" x="2863850" y="5697538"/>
          <p14:tracePt t="45505" x="2949575" y="5651500"/>
          <p14:tracePt t="45521" x="3028950" y="5611813"/>
          <p14:tracePt t="45537" x="3097213" y="5565775"/>
          <p14:tracePt t="45554" x="3165475" y="5521325"/>
          <p14:tracePt t="45571" x="3217863" y="5492750"/>
          <p14:tracePt t="45588" x="3246438" y="5464175"/>
          <p14:tracePt t="45605" x="3286125" y="5418138"/>
          <p14:tracePt t="45622" x="3314700" y="5372100"/>
          <p14:tracePt t="45638" x="3349625" y="5326063"/>
          <p14:tracePt t="45655" x="3354388" y="5292725"/>
          <p14:tracePt t="45671" x="3360738" y="5257800"/>
          <p14:tracePt t="45688" x="3360738" y="5218113"/>
          <p14:tracePt t="45705" x="3354388" y="5154613"/>
          <p14:tracePt t="45721" x="3336925" y="5092700"/>
          <p14:tracePt t="45738" x="3325813" y="5051425"/>
          <p14:tracePt t="45755" x="3314700" y="5029200"/>
          <p14:tracePt t="45771" x="3297238" y="5000625"/>
          <p14:tracePt t="45788" x="3268663" y="4972050"/>
          <p14:tracePt t="45805" x="3189288" y="4892675"/>
          <p14:tracePt t="45822" x="3108325" y="4835525"/>
          <p14:tracePt t="45838" x="3028950" y="4778375"/>
          <p14:tracePt t="45855" x="2954338" y="4737100"/>
          <p14:tracePt t="45871" x="2868613" y="4692650"/>
          <p14:tracePt t="45888" x="2782888" y="4668838"/>
          <p14:tracePt t="45905" x="2708275" y="4640263"/>
          <p14:tracePt t="45921" x="2640013" y="4618038"/>
          <p14:tracePt t="45938" x="2578100" y="4606925"/>
          <p14:tracePt t="45955" x="2503488" y="4589463"/>
          <p14:tracePt t="45971" x="2417763" y="4560888"/>
          <p14:tracePt t="45988" x="2336800" y="4532313"/>
          <p14:tracePt t="46005" x="2239963" y="4503738"/>
          <p14:tracePt t="46021" x="2189163" y="4497388"/>
          <p14:tracePt t="46038" x="2125663" y="4492625"/>
          <p14:tracePt t="46055" x="2063750" y="4492625"/>
          <p14:tracePt t="46071" x="1993900" y="4492625"/>
          <p14:tracePt t="46088" x="1903413" y="4486275"/>
          <p14:tracePt t="46105" x="1822450" y="4486275"/>
          <p14:tracePt t="46121" x="1765300" y="4486275"/>
          <p14:tracePt t="46138" x="1703388" y="4492625"/>
          <p14:tracePt t="46155" x="1600200" y="4521200"/>
          <p14:tracePt t="46171" x="1474788" y="4560888"/>
          <p14:tracePt t="46188" x="1343025" y="4611688"/>
          <p14:tracePt t="46205" x="1206500" y="4692650"/>
          <p14:tracePt t="46221" x="1154113" y="4737100"/>
          <p14:tracePt t="46238" x="1108075" y="4783138"/>
          <p14:tracePt t="46255" x="1079500" y="4822825"/>
          <p14:tracePt t="46271" x="1050925" y="4864100"/>
          <p14:tracePt t="46288" x="1028700" y="4914900"/>
          <p14:tracePt t="46305" x="1000125" y="4960938"/>
          <p14:tracePt t="46321" x="982663" y="5018088"/>
          <p14:tracePt t="46338" x="977900" y="5080000"/>
          <p14:tracePt t="46355" x="965200" y="5132388"/>
          <p14:tracePt t="46371" x="965200" y="5178425"/>
          <p14:tracePt t="46388" x="960438" y="5207000"/>
          <p14:tracePt t="46405" x="965200" y="5280025"/>
          <p14:tracePt t="46421" x="977900" y="5354638"/>
          <p14:tracePt t="46438" x="1006475" y="5411788"/>
          <p14:tracePt t="46455" x="1022350" y="5451475"/>
          <p14:tracePt t="46471" x="1046163" y="5492750"/>
          <p14:tracePt t="46488" x="1063625" y="5526088"/>
          <p14:tracePt t="46505" x="1085850" y="5543550"/>
          <p14:tracePt t="46521" x="1108075" y="5565775"/>
          <p14:tracePt t="46539" x="1136650" y="5589588"/>
          <p14:tracePt t="46555" x="1160463" y="5607050"/>
          <p14:tracePt t="46571" x="1189038" y="5622925"/>
          <p14:tracePt t="46588" x="1222375" y="5646738"/>
          <p14:tracePt t="46605" x="1285875" y="5675313"/>
          <p14:tracePt t="46621" x="1343025" y="5697538"/>
          <p14:tracePt t="46638" x="1422400" y="5721350"/>
          <p14:tracePt t="46655" x="1525588" y="5743575"/>
          <p14:tracePt t="46671" x="1646238" y="5749925"/>
          <p14:tracePt t="46688" x="1771650" y="5761038"/>
          <p14:tracePt t="46705" x="1897063" y="5761038"/>
          <p14:tracePt t="46721" x="2011363" y="5749925"/>
          <p14:tracePt t="46738" x="2120900" y="5726113"/>
          <p14:tracePt t="46755" x="2235200" y="5697538"/>
          <p14:tracePt t="46771" x="2354263" y="5668963"/>
          <p14:tracePt t="46788" x="2474913" y="5635625"/>
          <p14:tracePt t="46805" x="2640013" y="5589588"/>
          <p14:tracePt t="46821" x="2736850" y="5572125"/>
          <p14:tracePt t="46839" x="2835275" y="5549900"/>
          <p14:tracePt t="46855" x="2914650" y="5526088"/>
          <p14:tracePt t="46871" x="3011488" y="5497513"/>
          <p14:tracePt t="46888" x="3086100" y="5464175"/>
          <p14:tracePt t="46905" x="3143250" y="5429250"/>
          <p14:tracePt t="46921" x="3194050" y="5394325"/>
          <p14:tracePt t="46938" x="3228975" y="5349875"/>
          <p14:tracePt t="46955" x="3240088" y="5332413"/>
          <p14:tracePt t="46971" x="3251200" y="5308600"/>
          <p14:tracePt t="46988" x="3251200" y="5297488"/>
          <p14:tracePt t="47005" x="3251200" y="5275263"/>
          <p14:tracePt t="47021" x="3251200" y="5246688"/>
          <p14:tracePt t="47038" x="3228975" y="5211763"/>
          <p14:tracePt t="47055" x="3194050" y="5160963"/>
          <p14:tracePt t="47071" x="3160713" y="5126038"/>
          <p14:tracePt t="47088" x="3125788" y="5097463"/>
          <p14:tracePt t="47105" x="3092450" y="5080000"/>
          <p14:tracePt t="47121" x="3057525" y="5057775"/>
          <p14:tracePt t="47138" x="3017838" y="5035550"/>
          <p14:tracePt t="47155" x="2960688" y="5006975"/>
          <p14:tracePt t="47171" x="2886075" y="4978400"/>
          <p14:tracePt t="47188" x="2811463" y="4949825"/>
          <p14:tracePt t="47205" x="2668588" y="4914900"/>
          <p14:tracePt t="47221" x="2582863" y="4897438"/>
          <p14:tracePt t="47238" x="2503488" y="4875213"/>
          <p14:tracePt t="47254" x="2439988" y="4851400"/>
          <p14:tracePt t="47271" x="2382838" y="4846638"/>
          <p14:tracePt t="47288" x="2314575" y="4835525"/>
          <p14:tracePt t="47305" x="2239963" y="4835525"/>
          <p14:tracePt t="47321" x="2154238" y="4835525"/>
          <p14:tracePt t="47338" x="2057400" y="4857750"/>
          <p14:tracePt t="47354" x="1954213" y="4886325"/>
          <p14:tracePt t="47371" x="1851025" y="4926013"/>
          <p14:tracePt t="47388" x="1749425" y="4978400"/>
          <p14:tracePt t="47405" x="1582738" y="5064125"/>
          <p14:tracePt t="47421" x="1479550" y="5126038"/>
          <p14:tracePt t="47438" x="1400175" y="5194300"/>
          <p14:tracePt t="47454" x="1336675" y="5264150"/>
          <p14:tracePt t="47471" x="1274763" y="5337175"/>
          <p14:tracePt t="47488" x="1217613" y="5418138"/>
          <p14:tracePt t="47504" x="1182688" y="5480050"/>
          <p14:tracePt t="47521" x="1165225" y="5554663"/>
          <p14:tracePt t="47538" x="1149350" y="5629275"/>
          <p14:tracePt t="47555" x="1143000" y="5692775"/>
          <p14:tracePt t="47572" x="1143000" y="5737225"/>
          <p14:tracePt t="47588" x="1143000" y="5772150"/>
          <p14:tracePt t="47605" x="1149350" y="5811838"/>
          <p14:tracePt t="47621" x="1165225" y="5846763"/>
          <p14:tracePt t="47638" x="1182688" y="5880100"/>
          <p14:tracePt t="47654" x="1193800" y="5903913"/>
          <p14:tracePt t="47671" x="1211263" y="5926138"/>
          <p14:tracePt t="47688" x="1222375" y="5937250"/>
          <p14:tracePt t="47705" x="1239838" y="5943600"/>
          <p14:tracePt t="47721" x="1250950" y="5954713"/>
          <p14:tracePt t="47738" x="1274763" y="5965825"/>
          <p14:tracePt t="47755" x="1314450" y="5989638"/>
          <p14:tracePt t="47771" x="1360488" y="6000750"/>
          <p14:tracePt t="47788" x="1417638" y="6007100"/>
          <p14:tracePt t="47805" x="1479550" y="6011863"/>
          <p14:tracePt t="47821" x="1508125" y="6011863"/>
          <p14:tracePt t="47838" x="1549400" y="6011863"/>
          <p14:tracePt t="47855" x="1600200" y="6000750"/>
          <p14:tracePt t="47871" x="1657350" y="5989638"/>
          <p14:tracePt t="47888" x="1692275" y="5983288"/>
          <p14:tracePt t="47904" x="1708150" y="5978525"/>
          <p14:tracePt t="47921" x="1720850" y="5972175"/>
          <p14:tracePt t="47938" x="1731963" y="5965825"/>
          <p14:tracePt t="47955" x="1749425" y="5954713"/>
          <p14:tracePt t="47971" x="1789113" y="5937250"/>
          <p14:tracePt t="47988" x="1822450" y="5926138"/>
          <p14:tracePt t="48005" x="1828800" y="5926138"/>
          <p14:tracePt t="48317" x="1835150" y="5926138"/>
          <p14:tracePt t="48341" x="1851025" y="5926138"/>
          <p14:tracePt t="48348" x="1874838" y="5926138"/>
          <p14:tracePt t="48357" x="1908175" y="5926138"/>
          <p14:tracePt t="48365" x="1960563" y="5937250"/>
          <p14:tracePt t="48373" x="2063750" y="5965825"/>
          <p14:tracePt t="48388" x="2136775" y="5983288"/>
          <p14:tracePt t="48404" x="2193925" y="6000750"/>
          <p14:tracePt t="48453" x="2206625" y="6000750"/>
          <p14:tracePt t="48470" x="2211388" y="6000750"/>
          <p14:tracePt t="48477" x="2222500" y="6000750"/>
          <p14:tracePt t="48488" x="2239963" y="6000750"/>
          <p14:tracePt t="48488" x="2279650" y="6007100"/>
          <p14:tracePt t="48504" x="2308225" y="6007100"/>
          <p14:tracePt t="48521" x="2332038" y="6011863"/>
          <p14:tracePt t="48538" x="2354263" y="6018213"/>
          <p14:tracePt t="48555" x="2365375" y="6018213"/>
          <p14:tracePt t="48571" x="2389188" y="6022975"/>
          <p14:tracePt t="48588" x="2400300" y="6022975"/>
          <p14:tracePt t="48604" x="2422525" y="6022975"/>
          <p14:tracePt t="48621" x="2435225" y="6022975"/>
          <p14:tracePt t="48638" x="2451100" y="6022975"/>
          <p14:tracePt t="48654" x="2468563" y="6022975"/>
          <p14:tracePt t="48671" x="2503488" y="6029325"/>
          <p14:tracePt t="48688" x="2532063" y="6029325"/>
          <p14:tracePt t="48704" x="2571750" y="6029325"/>
          <p14:tracePt t="48721" x="2600325" y="6029325"/>
          <p14:tracePt t="48738" x="2640013" y="6029325"/>
          <p14:tracePt t="48755" x="2674938" y="6029325"/>
          <p14:tracePt t="48771" x="2708275" y="6029325"/>
          <p14:tracePt t="48788" x="2743200" y="6029325"/>
          <p14:tracePt t="48804" x="2800350" y="6029325"/>
          <p14:tracePt t="48821" x="2835275" y="6029325"/>
          <p14:tracePt t="48838" x="2868613" y="6018213"/>
          <p14:tracePt t="48854" x="2886075" y="6011863"/>
          <p14:tracePt t="48871" x="2903538" y="6007100"/>
          <p14:tracePt t="48888" x="2903538" y="6000750"/>
          <p14:tracePt t="48904" x="2908300" y="5994400"/>
          <p14:tracePt t="48921" x="2914650" y="5989638"/>
          <p14:tracePt t="48938" x="2921000" y="5983288"/>
          <p14:tracePt t="48954" x="2921000" y="5978525"/>
          <p14:tracePt t="48989" x="2921000" y="5972175"/>
          <p14:tracePt t="49005" x="2921000" y="5961063"/>
          <p14:tracePt t="49006" x="2892425" y="5937250"/>
          <p14:tracePt t="49021" x="2851150" y="5908675"/>
          <p14:tracePt t="49038" x="2800350" y="5880100"/>
          <p14:tracePt t="49054" x="2725738" y="5846763"/>
          <p14:tracePt t="49071" x="2628900" y="5800725"/>
          <p14:tracePt t="49088" x="2520950" y="5765800"/>
          <p14:tracePt t="49104" x="2406650" y="5726113"/>
          <p14:tracePt t="49121" x="2314575" y="5703888"/>
          <p14:tracePt t="49138" x="2228850" y="5675313"/>
          <p14:tracePt t="49154" x="2171700" y="5664200"/>
          <p14:tracePt t="49171" x="2143125" y="5657850"/>
          <p14:tracePt t="49188" x="2108200" y="5657850"/>
          <p14:tracePt t="49205" x="2063750" y="5657850"/>
          <p14:tracePt t="49221" x="2000250" y="5680075"/>
          <p14:tracePt t="49238" x="1914525" y="5715000"/>
          <p14:tracePt t="49254" x="1817688" y="5772150"/>
          <p14:tracePt t="49271" x="1720850" y="5835650"/>
          <p14:tracePt t="49288" x="1628775" y="5892800"/>
          <p14:tracePt t="49304" x="1582738" y="5932488"/>
          <p14:tracePt t="49321" x="1554163" y="5965825"/>
          <p14:tracePt t="49338" x="1531938" y="5994400"/>
          <p14:tracePt t="49354" x="1514475" y="6022975"/>
          <p14:tracePt t="49371" x="1508125" y="6051550"/>
          <p14:tracePt t="49388" x="1508125" y="6075363"/>
          <p14:tracePt t="49405" x="1508125" y="6103938"/>
          <p14:tracePt t="49421" x="1514475" y="6108700"/>
          <p14:tracePt t="49438" x="1520825" y="6126163"/>
          <p14:tracePt t="49454" x="1536700" y="6143625"/>
          <p14:tracePt t="49471" x="1571625" y="6172200"/>
          <p14:tracePt t="49488" x="1611313" y="6200775"/>
          <p14:tracePt t="49505" x="1668463" y="6235700"/>
          <p14:tracePt t="49521" x="1754188" y="6264275"/>
          <p14:tracePt t="49538" x="1885950" y="6292850"/>
          <p14:tracePt t="49554" x="2022475" y="6297613"/>
          <p14:tracePt t="49572" x="2165350" y="6297613"/>
          <p14:tracePt t="49588" x="2297113" y="6292850"/>
          <p14:tracePt t="49604" x="2508250" y="6235700"/>
          <p14:tracePt t="49621" x="2646363" y="6194425"/>
          <p14:tracePt t="49638" x="2760663" y="6161088"/>
          <p14:tracePt t="49654" x="2863850" y="6115050"/>
          <p14:tracePt t="49671" x="2949575" y="6064250"/>
          <p14:tracePt t="49688" x="3011488" y="6022975"/>
          <p14:tracePt t="49705" x="3040063" y="5989638"/>
          <p14:tracePt t="49721" x="3057525" y="5949950"/>
          <p14:tracePt t="49738" x="3068638" y="5915025"/>
          <p14:tracePt t="49754" x="3074988" y="5880100"/>
          <p14:tracePt t="49771" x="3074988" y="5840413"/>
          <p14:tracePt t="49788" x="3068638" y="5807075"/>
          <p14:tracePt t="49805" x="3040063" y="5743575"/>
          <p14:tracePt t="49821" x="3000375" y="5686425"/>
          <p14:tracePt t="49838" x="2949575" y="5618163"/>
          <p14:tracePt t="49854" x="2879725" y="5543550"/>
          <p14:tracePt t="49871" x="2789238" y="5475288"/>
          <p14:tracePt t="49888" x="2720975" y="5411788"/>
          <p14:tracePt t="49905" x="2640013" y="5354638"/>
          <p14:tracePt t="49921" x="2560638" y="5292725"/>
          <p14:tracePt t="49938" x="2479675" y="5211763"/>
          <p14:tracePt t="49954" x="2411413" y="5137150"/>
          <p14:tracePt t="49971" x="2354263" y="5051425"/>
          <p14:tracePt t="49988" x="2303463" y="4926013"/>
          <p14:tracePt t="50005" x="2222500" y="4732338"/>
          <p14:tracePt t="50021" x="2182813" y="4600575"/>
          <p14:tracePt t="50038" x="2154238" y="4468813"/>
          <p14:tracePt t="50054" x="2136775" y="4349750"/>
          <p14:tracePt t="50071" x="2132013" y="4235450"/>
          <p14:tracePt t="50088" x="2132013" y="4132263"/>
          <p14:tracePt t="50104" x="2154238" y="4040188"/>
          <p14:tracePt t="50121" x="2189163" y="3943350"/>
          <p14:tracePt t="50138" x="2246313" y="3829050"/>
          <p14:tracePt t="50154" x="2308225" y="3697288"/>
          <p14:tracePt t="50171" x="2382838" y="3571875"/>
          <p14:tracePt t="50188" x="2468563" y="3457575"/>
          <p14:tracePt t="50205" x="2622550" y="3332163"/>
          <p14:tracePt t="50221" x="2703513" y="3275013"/>
          <p14:tracePt t="50238" x="2778125" y="3240088"/>
          <p14:tracePt t="50254" x="2863850" y="3206750"/>
          <p14:tracePt t="50271" x="2943225" y="3149600"/>
          <p14:tracePt t="50288" x="2982913" y="3114675"/>
          <p14:tracePt t="50304" x="3000375" y="3108325"/>
          <p14:tracePt t="50321" x="3011488" y="3097213"/>
          <p14:tracePt t="50338" x="3028950" y="3086100"/>
          <p14:tracePt t="50354" x="3035300" y="3063875"/>
          <p14:tracePt t="50371" x="3035300" y="3040063"/>
          <p14:tracePt t="50388" x="3046413" y="2994025"/>
          <p14:tracePt t="50405" x="3051175" y="2921000"/>
          <p14:tracePt t="50421" x="3051175" y="2851150"/>
          <p14:tracePt t="50438" x="3051175" y="2760663"/>
          <p14:tracePt t="50454" x="3028950" y="2640013"/>
          <p14:tracePt t="50471" x="3000375" y="2503488"/>
          <p14:tracePt t="50488" x="2949575" y="2349500"/>
          <p14:tracePt t="50504" x="2886075" y="2200275"/>
          <p14:tracePt t="50521" x="2817813" y="2057400"/>
          <p14:tracePt t="50538" x="2743200" y="1920875"/>
          <p14:tracePt t="50554" x="2657475" y="1793875"/>
          <p14:tracePt t="50570" x="2578100" y="1703388"/>
          <p14:tracePt t="50587" x="2486025" y="1622425"/>
          <p14:tracePt t="50604" x="2389188" y="1549400"/>
          <p14:tracePt t="50621" x="2343150" y="1525588"/>
          <p14:tracePt t="50638" x="2314575" y="1520825"/>
          <p14:tracePt t="50654" x="2303463" y="1514475"/>
          <p14:tracePt t="50671" x="2279650" y="1508125"/>
          <p14:tracePt t="50688" x="2246313" y="1503363"/>
          <p14:tracePt t="50704" x="2206625" y="1503363"/>
          <p14:tracePt t="50721" x="2171700" y="1503363"/>
          <p14:tracePt t="50738" x="2114550" y="1514475"/>
          <p14:tracePt t="50754" x="2028825" y="1543050"/>
          <p14:tracePt t="50771" x="1920875" y="1582738"/>
          <p14:tracePt t="50788" x="1778000" y="1628775"/>
          <p14:tracePt t="50805" x="1589088" y="1720850"/>
          <p14:tracePt t="50821" x="1492250" y="1811338"/>
          <p14:tracePt t="50838" x="1400175" y="1903413"/>
          <p14:tracePt t="50854" x="1303338" y="2022475"/>
          <p14:tracePt t="50871" x="1193800" y="2149475"/>
          <p14:tracePt t="50888" x="1085850" y="2297113"/>
          <p14:tracePt t="50904" x="982663" y="2457450"/>
          <p14:tracePt t="50921" x="903288" y="2628900"/>
          <p14:tracePt t="50938" x="822325" y="2822575"/>
          <p14:tracePt t="50954" x="777875" y="3035300"/>
          <p14:tracePt t="50971" x="736600" y="3257550"/>
          <p14:tracePt t="50988" x="731838" y="3486150"/>
          <p14:tracePt t="51004" x="742950" y="3811588"/>
          <p14:tracePt t="51021" x="793750" y="4040188"/>
          <p14:tracePt t="51038" x="846138" y="4235450"/>
          <p14:tracePt t="51054" x="892175" y="4418013"/>
          <p14:tracePt t="51071" x="942975" y="4583113"/>
          <p14:tracePt t="51088" x="1000125" y="4743450"/>
          <p14:tracePt t="51104" x="1050925" y="4897438"/>
          <p14:tracePt t="51121" x="1096963" y="5029200"/>
          <p14:tracePt t="51138" x="1154113" y="5154613"/>
          <p14:tracePt t="51154" x="1200150" y="5257800"/>
          <p14:tracePt t="51171" x="1246188" y="5360988"/>
          <p14:tracePt t="51188" x="1285875" y="5446713"/>
          <p14:tracePt t="51204" x="1349375" y="5561013"/>
          <p14:tracePt t="51221" x="1382713" y="5607050"/>
          <p14:tracePt t="51238" x="1400175" y="5640388"/>
          <p14:tracePt t="51255" x="1428750" y="5668963"/>
          <p14:tracePt t="51271" x="1450975" y="5697538"/>
          <p14:tracePt t="51288" x="1485900" y="5726113"/>
          <p14:tracePt t="51304" x="1531938" y="5754688"/>
          <p14:tracePt t="51321" x="1611313" y="5794375"/>
          <p14:tracePt t="51338" x="1697038" y="5829300"/>
          <p14:tracePt t="51354" x="1800225" y="5875338"/>
          <p14:tracePt t="51371" x="1920875" y="5908675"/>
          <p14:tracePt t="51388" x="2051050" y="5937250"/>
          <p14:tracePt t="51404" x="2279650" y="5954713"/>
          <p14:tracePt t="51421" x="2422525" y="5954713"/>
          <p14:tracePt t="51438" x="2589213" y="5932488"/>
          <p14:tracePt t="51454" x="2760663" y="5892800"/>
          <p14:tracePt t="51471" x="2921000" y="5864225"/>
          <p14:tracePt t="51488" x="3057525" y="5822950"/>
          <p14:tracePt t="51504" x="3189288" y="5794375"/>
          <p14:tracePt t="51521" x="3321050" y="5754688"/>
          <p14:tracePt t="51538" x="3440113" y="5726113"/>
          <p14:tracePt t="51554" x="3549650" y="5680075"/>
          <p14:tracePt t="51571" x="3640138" y="5635625"/>
          <p14:tracePt t="51588" x="3732213" y="5578475"/>
          <p14:tracePt t="51588" x="3765550" y="5549900"/>
          <p14:tracePt t="51605" x="3840163" y="5468938"/>
          <p14:tracePt t="51621" x="3897313" y="5360988"/>
          <p14:tracePt t="51638" x="3960813" y="5246688"/>
          <p14:tracePt t="51654" x="4006850" y="5114925"/>
          <p14:tracePt t="51671" x="4040188" y="4972050"/>
          <p14:tracePt t="51688" x="4068763" y="4818063"/>
          <p14:tracePt t="51704" x="4068763" y="4640263"/>
          <p14:tracePt t="51721" x="4046538" y="4464050"/>
          <p14:tracePt t="51738" x="3978275" y="4286250"/>
          <p14:tracePt t="51754" x="3886200" y="4103688"/>
          <p14:tracePt t="51771" x="3771900" y="3954463"/>
          <p14:tracePt t="51788" x="3640138" y="3817938"/>
          <p14:tracePt t="51804" x="3406775" y="3651250"/>
          <p14:tracePt t="51821" x="3228975" y="3560763"/>
          <p14:tracePt t="51838" x="3068638" y="3503613"/>
          <p14:tracePt t="51854" x="2943225" y="3475038"/>
          <p14:tracePt t="51871" x="2851150" y="3457575"/>
          <p14:tracePt t="51888" x="2765425" y="3451225"/>
          <p14:tracePt t="51904" x="2708275" y="3446463"/>
          <p14:tracePt t="51921" x="2635250" y="3446463"/>
          <p14:tracePt t="51938" x="2549525" y="3440113"/>
          <p14:tracePt t="51954" x="2439988" y="3440113"/>
          <p14:tracePt t="51971" x="2308225" y="3451225"/>
          <p14:tracePt t="51988" x="2182813" y="3463925"/>
          <p14:tracePt t="52004" x="2000250" y="3486150"/>
          <p14:tracePt t="52021" x="1892300" y="3514725"/>
          <p14:tracePt t="52038" x="1778000" y="3554413"/>
          <p14:tracePt t="52054" x="1668463" y="3606800"/>
          <p14:tracePt t="52071" x="1571625" y="3679825"/>
          <p14:tracePt t="52088" x="1457325" y="3783013"/>
          <p14:tracePt t="52104" x="1343025" y="3914775"/>
          <p14:tracePt t="52121" x="1228725" y="4068763"/>
          <p14:tracePt t="52138" x="1120775" y="4275138"/>
          <p14:tracePt t="52154" x="1039813" y="4503738"/>
          <p14:tracePt t="52171" x="971550" y="4778375"/>
          <p14:tracePt t="52188" x="931863" y="5080000"/>
          <p14:tracePt t="52204" x="931863" y="5435600"/>
          <p14:tracePt t="52221" x="931863" y="5607050"/>
          <p14:tracePt t="52238" x="936625" y="5754688"/>
          <p14:tracePt t="52254" x="954088" y="5875338"/>
          <p14:tracePt t="52271" x="965200" y="5983288"/>
          <p14:tracePt t="52287" x="989013" y="6069013"/>
          <p14:tracePt t="52304" x="1000125" y="6121400"/>
          <p14:tracePt t="52321" x="1011238" y="6154738"/>
          <p14:tracePt t="52337" x="1028700" y="6178550"/>
          <p14:tracePt t="52354" x="1039813" y="6200775"/>
          <p14:tracePt t="52371" x="1050925" y="6223000"/>
          <p14:tracePt t="52388" x="1085850" y="6257925"/>
          <p14:tracePt t="52404" x="1154113" y="6315075"/>
          <p14:tracePt t="52421" x="1211263" y="6354763"/>
          <p14:tracePt t="52438" x="1279525" y="6394450"/>
          <p14:tracePt t="52454" x="1377950" y="6429375"/>
          <p14:tracePt t="52471" x="1479550" y="6469063"/>
          <p14:tracePt t="52488" x="1589088" y="6486525"/>
          <p14:tracePt t="52504" x="1692275" y="6503988"/>
          <p14:tracePt t="52521" x="1760538" y="6503988"/>
          <p14:tracePt t="52538" x="1817688" y="6508750"/>
          <p14:tracePt t="52554" x="1846263" y="6515100"/>
          <p14:tracePt t="52571" x="1851025" y="6515100"/>
          <p14:tracePt t="52661" x="1857375" y="6515100"/>
          <p14:tracePt t="52906" x="0" y="0"/>
        </p14:tracePtLst>
        <p14:tracePtLst>
          <p14:tracePt t="54797" x="5675313" y="4268788"/>
          <p14:tracePt t="54805" x="5680075" y="4325938"/>
          <p14:tracePt t="54814" x="5680075" y="4365625"/>
          <p14:tracePt t="54821" x="5686425" y="4400550"/>
          <p14:tracePt t="54821" x="5686425" y="4429125"/>
          <p14:tracePt t="54838" x="5692775" y="4457700"/>
          <p14:tracePt t="55141" x="5697538" y="4457700"/>
          <p14:tracePt t="55149" x="5708650" y="4457700"/>
          <p14:tracePt t="55157" x="5715000" y="4451350"/>
          <p14:tracePt t="55165" x="5721350" y="4440238"/>
          <p14:tracePt t="55173" x="5737225" y="4383088"/>
          <p14:tracePt t="55187" x="5737225" y="4286250"/>
          <p14:tracePt t="55204" x="5737225" y="4068763"/>
          <p14:tracePt t="55221" x="5732463" y="3897313"/>
          <p14:tracePt t="55237" x="5726113" y="3692525"/>
          <p14:tracePt t="55254" x="5715000" y="3486150"/>
          <p14:tracePt t="55271" x="5708650" y="3321050"/>
          <p14:tracePt t="55287" x="5708650" y="3194050"/>
          <p14:tracePt t="55304" x="5708650" y="3086100"/>
          <p14:tracePt t="55321" x="5715000" y="2978150"/>
          <p14:tracePt t="55337" x="5715000" y="2892425"/>
          <p14:tracePt t="55354" x="5715000" y="2806700"/>
          <p14:tracePt t="55371" x="5703888" y="2714625"/>
          <p14:tracePt t="55388" x="5697538" y="2635250"/>
          <p14:tracePt t="55404" x="5686425" y="2565400"/>
          <p14:tracePt t="55421" x="5686425" y="2543175"/>
          <p14:tracePt t="55437" x="5686425" y="2508250"/>
          <p14:tracePt t="55454" x="5692775" y="2474913"/>
          <p14:tracePt t="55471" x="5697538" y="2417763"/>
          <p14:tracePt t="55487" x="5703888" y="2360613"/>
          <p14:tracePt t="55504" x="5721350" y="2286000"/>
          <p14:tracePt t="55521" x="5726113" y="2211388"/>
          <p14:tracePt t="55537" x="5732463" y="2132013"/>
          <p14:tracePt t="55554" x="5737225" y="2063750"/>
          <p14:tracePt t="55571" x="5743575" y="1989138"/>
          <p14:tracePt t="55588" x="5749925" y="1936750"/>
          <p14:tracePt t="55604" x="5754688" y="1897063"/>
          <p14:tracePt t="55621" x="5754688" y="1885950"/>
          <p14:tracePt t="55805" x="5754688" y="1897063"/>
          <p14:tracePt t="55814" x="5754688" y="1903413"/>
          <p14:tracePt t="55821" x="5754688" y="1914525"/>
          <p14:tracePt t="55821" x="5749925" y="1936750"/>
          <p14:tracePt t="55837" x="5737225" y="1965325"/>
          <p14:tracePt t="55854" x="5726113" y="1993900"/>
          <p14:tracePt t="55871" x="5721350" y="2017713"/>
          <p14:tracePt t="55887" x="5715000" y="2051050"/>
          <p14:tracePt t="55904" x="5708650" y="2079625"/>
          <p14:tracePt t="55921" x="5703888" y="2114550"/>
          <p14:tracePt t="55937" x="5697538" y="2149475"/>
          <p14:tracePt t="55954" x="5686425" y="2193925"/>
          <p14:tracePt t="55971" x="5680075" y="2251075"/>
          <p14:tracePt t="55987" x="5675313" y="2308225"/>
          <p14:tracePt t="56004" x="5668963" y="2400300"/>
          <p14:tracePt t="56021" x="5657850" y="2446338"/>
          <p14:tracePt t="56037" x="5657850" y="2468563"/>
          <p14:tracePt t="56054" x="5657850" y="2492375"/>
          <p14:tracePt t="56071" x="5651500" y="2503488"/>
          <p14:tracePt t="56087" x="5651500" y="2514600"/>
          <p14:tracePt t="56104" x="5651500" y="2536825"/>
          <p14:tracePt t="56121" x="5651500" y="2560638"/>
          <p14:tracePt t="56137" x="5651500" y="2582863"/>
          <p14:tracePt t="56154" x="5651500" y="2611438"/>
          <p14:tracePt t="56171" x="5651500" y="2617788"/>
          <p14:tracePt t="56187" x="5651500" y="2628900"/>
          <p14:tracePt t="56389" x="5657850" y="2640013"/>
          <p14:tracePt t="56396" x="5657850" y="2657475"/>
          <p14:tracePt t="56405" x="5657850" y="2668588"/>
          <p14:tracePt t="56405" x="5664200" y="2692400"/>
          <p14:tracePt t="56421" x="5664200" y="2720975"/>
          <p14:tracePt t="56437" x="5668963" y="2743200"/>
          <p14:tracePt t="56454" x="5675313" y="2760663"/>
          <p14:tracePt t="56471" x="5675313" y="2789238"/>
          <p14:tracePt t="56487" x="5675313" y="2806700"/>
          <p14:tracePt t="56504" x="5680075" y="2822575"/>
          <p14:tracePt t="56541" x="5680075" y="2828925"/>
          <p14:tracePt t="56708" x="5680075" y="2840038"/>
          <p14:tracePt t="56716" x="5680075" y="2851150"/>
          <p14:tracePt t="56725" x="5680075" y="2863850"/>
          <p14:tracePt t="56737" x="5680075" y="2868613"/>
          <p14:tracePt t="56738" x="5680075" y="2892425"/>
          <p14:tracePt t="56754" x="5686425" y="2903538"/>
          <p14:tracePt t="56771" x="5686425" y="2908300"/>
          <p14:tracePt t="56787" x="5686425" y="2914650"/>
          <p14:tracePt t="57389" x="5686425" y="2921000"/>
          <p14:tracePt t="57398" x="5686425" y="2932113"/>
          <p14:tracePt t="57405" x="5686425" y="2949575"/>
          <p14:tracePt t="57405" x="5686425" y="2978150"/>
          <p14:tracePt t="57421" x="5686425" y="3000375"/>
          <p14:tracePt t="57437" x="5680075" y="3011488"/>
          <p14:tracePt t="57454" x="5680075" y="3022600"/>
          <p14:tracePt t="57470" x="5680075" y="3035300"/>
          <p14:tracePt t="57516" x="5680075" y="3040063"/>
          <p14:tracePt t="57532" x="5680075" y="3046413"/>
          <p14:tracePt t="57548" x="5680075" y="3051175"/>
          <p14:tracePt t="57565" x="5680075" y="3063875"/>
          <p14:tracePt t="57573" x="5680075" y="3068638"/>
          <p14:tracePt t="57588" x="5680075" y="3079750"/>
          <p14:tracePt t="57613" x="5680075" y="3086100"/>
          <p14:tracePt t="57652" x="5680075" y="3092450"/>
          <p14:tracePt t="57655" x="5675313" y="3103563"/>
          <p14:tracePt t="57676" x="5675313" y="3114675"/>
          <p14:tracePt t="57687" x="5675313" y="3125788"/>
          <p14:tracePt t="57688" x="5675313" y="3143250"/>
          <p14:tracePt t="57704" x="5675313" y="3171825"/>
          <p14:tracePt t="57721" x="5675313" y="3178175"/>
          <p14:tracePt t="57737" x="5680075" y="3189288"/>
          <p14:tracePt t="57754" x="5680075" y="3194050"/>
          <p14:tracePt t="57770" x="5680075" y="3200400"/>
          <p14:tracePt t="57787" x="5680075" y="3217863"/>
          <p14:tracePt t="57804" x="5680075" y="3240088"/>
          <p14:tracePt t="57821" x="5686425" y="3268663"/>
          <p14:tracePt t="57837" x="5692775" y="3297238"/>
          <p14:tracePt t="57854" x="5692775" y="3336925"/>
          <p14:tracePt t="57870" x="5697538" y="3382963"/>
          <p14:tracePt t="57887" x="5708650" y="3435350"/>
          <p14:tracePt t="57904" x="5715000" y="3486150"/>
          <p14:tracePt t="57921" x="5732463" y="3560763"/>
          <p14:tracePt t="57937" x="5737225" y="3611563"/>
          <p14:tracePt t="57954" x="5743575" y="3657600"/>
          <p14:tracePt t="57971" x="5743575" y="3692525"/>
          <p14:tracePt t="57987" x="5749925" y="3708400"/>
          <p14:tracePt t="58004" x="5754688" y="3732213"/>
          <p14:tracePt t="58021" x="5754688" y="3749675"/>
          <p14:tracePt t="58037" x="5761038" y="3760788"/>
          <p14:tracePt t="58054" x="5761038" y="3771900"/>
          <p14:tracePt t="58071" x="5761038" y="3783013"/>
          <p14:tracePt t="58087" x="5765800" y="3783013"/>
          <p14:tracePt t="58788" x="5772150" y="3760788"/>
          <p14:tracePt t="58796" x="5783263" y="3708400"/>
          <p14:tracePt t="58804" x="5811838" y="3606800"/>
          <p14:tracePt t="58814" x="5840413" y="3532188"/>
          <p14:tracePt t="58821" x="5868988" y="3378200"/>
          <p14:tracePt t="58837" x="5886450" y="3200400"/>
          <p14:tracePt t="58854" x="5903913" y="3022600"/>
          <p14:tracePt t="58870" x="5908675" y="2874963"/>
          <p14:tracePt t="58887" x="5892800" y="2749550"/>
          <p14:tracePt t="58904" x="5864225" y="2663825"/>
          <p14:tracePt t="58921" x="5840413" y="2606675"/>
          <p14:tracePt t="58937" x="5822950" y="2571750"/>
          <p14:tracePt t="58954" x="5822950" y="2560638"/>
          <p14:tracePt t="59060" x="5822950" y="2554288"/>
          <p14:tracePt t="59068" x="5822950" y="2549525"/>
          <p14:tracePt t="59074" x="5822950" y="2525713"/>
          <p14:tracePt t="59087" x="5822950" y="2492375"/>
          <p14:tracePt t="59104" x="5822950" y="2457450"/>
          <p14:tracePt t="59120" x="5822950" y="2417763"/>
          <p14:tracePt t="59137" x="5822950" y="2378075"/>
          <p14:tracePt t="59154" x="5829300" y="2349500"/>
          <p14:tracePt t="59170" x="5829300" y="2332038"/>
          <p14:tracePt t="59252" x="5829300" y="2349500"/>
          <p14:tracePt t="59263" x="5829300" y="2365375"/>
          <p14:tracePt t="59268" x="5829300" y="2389188"/>
          <p14:tracePt t="59272" x="5829300" y="2439988"/>
          <p14:tracePt t="59287" x="5829300" y="2503488"/>
          <p14:tracePt t="59304" x="5822950" y="2582863"/>
          <p14:tracePt t="59320" x="5822950" y="2668588"/>
          <p14:tracePt t="59337" x="5822950" y="2800350"/>
          <p14:tracePt t="59354" x="5829300" y="2925763"/>
          <p14:tracePt t="59370" x="5835650" y="3051175"/>
          <p14:tracePt t="59387" x="5840413" y="3160713"/>
          <p14:tracePt t="59404" x="5864225" y="3343275"/>
          <p14:tracePt t="59421" x="5880100" y="3492500"/>
          <p14:tracePt t="59437" x="5903913" y="3657600"/>
          <p14:tracePt t="59454" x="5921375" y="3811588"/>
          <p14:tracePt t="59470" x="5937250" y="3971925"/>
          <p14:tracePt t="59487" x="5949950" y="4097338"/>
          <p14:tracePt t="59504" x="5965825" y="4211638"/>
          <p14:tracePt t="59520" x="5972175" y="4308475"/>
          <p14:tracePt t="59537" x="5983288" y="4383088"/>
          <p14:tracePt t="59554" x="5989638" y="4446588"/>
          <p14:tracePt t="59571" x="6000750" y="4514850"/>
          <p14:tracePt t="59587" x="6007100" y="4560888"/>
          <p14:tracePt t="59604" x="6011863" y="4606925"/>
          <p14:tracePt t="59621" x="6018213" y="4629150"/>
          <p14:tracePt t="59637" x="6018213" y="4635500"/>
          <p14:tracePt t="59654" x="6022975" y="4646613"/>
          <p14:tracePt t="59671" x="6029325" y="4657725"/>
          <p14:tracePt t="59687" x="6040438" y="4668838"/>
          <p14:tracePt t="59704" x="6051550" y="4686300"/>
          <p14:tracePt t="59721" x="6064250" y="4703763"/>
          <p14:tracePt t="59737" x="6086475" y="4725988"/>
          <p14:tracePt t="59754" x="6108700" y="4754563"/>
          <p14:tracePt t="59771" x="6154738" y="4783138"/>
          <p14:tracePt t="59787" x="6218238" y="4822825"/>
          <p14:tracePt t="59805" x="6264275" y="4840288"/>
          <p14:tracePt t="59820" x="6308725" y="4846638"/>
          <p14:tracePt t="59837" x="6400800" y="4857750"/>
          <p14:tracePt t="59854" x="6497638" y="4864100"/>
          <p14:tracePt t="59870" x="6629400" y="4875213"/>
          <p14:tracePt t="59887" x="6743700" y="4886325"/>
          <p14:tracePt t="59904" x="6818313" y="4886325"/>
          <p14:tracePt t="59920" x="6864350" y="4886325"/>
          <p14:tracePt t="59937" x="6880225" y="4886325"/>
          <p14:tracePt t="59954" x="6886575" y="4886325"/>
          <p14:tracePt t="59970" x="6892925" y="4879975"/>
          <p14:tracePt t="59987" x="6915150" y="4875213"/>
          <p14:tracePt t="60004" x="6972300" y="4864100"/>
          <p14:tracePt t="60020" x="7018338" y="4857750"/>
          <p14:tracePt t="60037" x="7064375" y="4857750"/>
          <p14:tracePt t="60054" x="7108825" y="4857750"/>
          <p14:tracePt t="60071" x="7183438" y="4864100"/>
          <p14:tracePt t="60087" x="7275513" y="4892675"/>
          <p14:tracePt t="60104" x="7407275" y="4926013"/>
          <p14:tracePt t="60120" x="7572375" y="4972050"/>
          <p14:tracePt t="60137" x="7772400" y="5022850"/>
          <p14:tracePt t="60154" x="7961313" y="5064125"/>
          <p14:tracePt t="60171" x="8093075" y="5103813"/>
          <p14:tracePt t="60187" x="8183563" y="5137150"/>
          <p14:tracePt t="60204" x="8286750" y="5178425"/>
          <p14:tracePt t="60220" x="8332788" y="5194300"/>
          <p14:tracePt t="60238" x="8372475" y="5207000"/>
          <p14:tracePt t="60254" x="8407400" y="5211763"/>
          <p14:tracePt t="60270" x="8447088" y="5211763"/>
          <p14:tracePt t="60287" x="8486775" y="5222875"/>
          <p14:tracePt t="60304" x="8526463" y="5229225"/>
          <p14:tracePt t="60320" x="8594725" y="5246688"/>
          <p14:tracePt t="60337" x="8658225" y="5257800"/>
          <p14:tracePt t="60354" x="8709025" y="5264150"/>
          <p14:tracePt t="60370" x="8755063" y="5264150"/>
          <p14:tracePt t="60387" x="8794750" y="5264150"/>
          <p14:tracePt t="60404" x="8869363" y="5275263"/>
          <p14:tracePt t="60420" x="8921750" y="5280025"/>
          <p14:tracePt t="60437" x="8966200" y="5280025"/>
          <p14:tracePt t="60454" x="9007475" y="5280025"/>
          <p14:tracePt t="60470" x="9029700" y="5280025"/>
          <p14:tracePt t="60487" x="9040813" y="5280025"/>
          <p14:tracePt t="60504" x="9047163" y="5280025"/>
          <p14:tracePt t="60520" x="9051925" y="5280025"/>
          <p14:tracePt t="60868" x="9047163" y="5275263"/>
          <p14:tracePt t="60876" x="9018588" y="5246688"/>
          <p14:tracePt t="60884" x="8961438" y="5200650"/>
          <p14:tracePt t="60889" x="8789988" y="5080000"/>
          <p14:tracePt t="60904" x="8612188" y="4965700"/>
          <p14:tracePt t="60920" x="8451850" y="4857750"/>
          <p14:tracePt t="60937" x="8315325" y="4760913"/>
          <p14:tracePt t="60954" x="8189913" y="4686300"/>
          <p14:tracePt t="60970" x="8086725" y="4606925"/>
          <p14:tracePt t="60987" x="7989888" y="4532313"/>
          <p14:tracePt t="61004" x="7864475" y="4429125"/>
          <p14:tracePt t="61020" x="7778750" y="4349750"/>
          <p14:tracePt t="61037" x="7686675" y="4264025"/>
          <p14:tracePt t="61054" x="7583488" y="4171950"/>
          <p14:tracePt t="61070" x="7475538" y="4068763"/>
          <p14:tracePt t="61087" x="7366000" y="3943350"/>
          <p14:tracePt t="61104" x="7240588" y="3806825"/>
          <p14:tracePt t="61120" x="7075488" y="3611563"/>
          <p14:tracePt t="61137" x="6869113" y="3371850"/>
          <p14:tracePt t="61154" x="6578600" y="3074988"/>
          <p14:tracePt t="61170" x="6264275" y="2789238"/>
          <p14:tracePt t="61187" x="5989638" y="2549525"/>
          <p14:tracePt t="61204" x="5789613" y="2382838"/>
          <p14:tracePt t="61221" x="5737225" y="2332038"/>
          <p14:tracePt t="61238" x="5703888" y="2297113"/>
          <p14:tracePt t="61254" x="5657850" y="2246313"/>
          <p14:tracePt t="61270" x="5622925" y="2200275"/>
          <p14:tracePt t="61287" x="5607050" y="2178050"/>
          <p14:tracePt t="61304" x="5600700" y="2165350"/>
          <p14:tracePt t="61320" x="5594350" y="2160588"/>
          <p14:tracePt t="61337" x="5594350" y="2143125"/>
          <p14:tracePt t="61354" x="5583238" y="2120900"/>
          <p14:tracePt t="61370" x="5565775" y="2079625"/>
          <p14:tracePt t="61387" x="5549900" y="2046288"/>
          <p14:tracePt t="61404" x="5543550" y="2017713"/>
          <p14:tracePt t="61420" x="5537200" y="2000250"/>
          <p14:tracePt t="61437" x="5537200" y="1982788"/>
          <p14:tracePt t="61476" x="5537200" y="1978025"/>
          <p14:tracePt t="61492" x="5537200" y="1971675"/>
          <p14:tracePt t="61510" x="5537200" y="1965325"/>
          <p14:tracePt t="61532" x="5537200" y="1960563"/>
          <p14:tracePt t="61540" x="5537200" y="1954213"/>
          <p14:tracePt t="61548" x="5537200" y="1949450"/>
          <p14:tracePt t="61554" x="5537200" y="1936750"/>
          <p14:tracePt t="61570" x="5537200" y="1931988"/>
          <p14:tracePt t="61587" x="5549900" y="1914525"/>
          <p14:tracePt t="61604" x="5549900" y="1903413"/>
          <p14:tracePt t="61620" x="5554663" y="1903413"/>
          <p14:tracePt t="61637" x="5561013" y="1892300"/>
          <p14:tracePt t="61654" x="5565775" y="1885950"/>
          <p14:tracePt t="61670" x="5578475" y="1879600"/>
          <p14:tracePt t="61687" x="5589588" y="1868488"/>
          <p14:tracePt t="61724" x="5594350" y="1863725"/>
          <p14:tracePt t="61756" x="5600700" y="1863725"/>
          <p14:tracePt t="61780" x="5607050" y="1857375"/>
          <p14:tracePt t="61788" x="5618163" y="1851025"/>
          <p14:tracePt t="61996" x="5622925" y="1851025"/>
          <p14:tracePt t="62004" x="5651500" y="1874838"/>
          <p14:tracePt t="62014" x="5668963" y="1892300"/>
          <p14:tracePt t="62020" x="5692775" y="1914525"/>
          <p14:tracePt t="62037" x="5708650" y="1931988"/>
          <p14:tracePt t="62054" x="5715000" y="1936750"/>
          <p14:tracePt t="62070" x="5732463" y="1960563"/>
          <p14:tracePt t="62087" x="5737225" y="1971675"/>
          <p14:tracePt t="62104" x="5749925" y="1982788"/>
          <p14:tracePt t="62333" x="5761038" y="1993900"/>
          <p14:tracePt t="62341" x="5765800" y="2006600"/>
          <p14:tracePt t="62355" x="5783263" y="2022475"/>
          <p14:tracePt t="62355" x="5811838" y="2051050"/>
          <p14:tracePt t="62371" x="5846763" y="2079625"/>
          <p14:tracePt t="62388" x="5868988" y="2103438"/>
          <p14:tracePt t="62405" x="5897563" y="2136775"/>
          <p14:tracePt t="62421" x="5903913" y="2143125"/>
          <p14:tracePt t="62517" x="5908675" y="2143125"/>
          <p14:tracePt t="62685" x="5908675" y="2149475"/>
          <p14:tracePt t="62697" x="5908675" y="2160588"/>
          <p14:tracePt t="62701" x="5908675" y="2165350"/>
          <p14:tracePt t="62705" x="5915025" y="2182813"/>
          <p14:tracePt t="62721" x="5921375" y="2206625"/>
          <p14:tracePt t="62738" x="5921375" y="2235200"/>
          <p14:tracePt t="62755" x="5926138" y="2263775"/>
          <p14:tracePt t="62771" x="5932488" y="2286000"/>
          <p14:tracePt t="62788" x="5932488" y="2303463"/>
          <p14:tracePt t="62805" x="5937250" y="2325688"/>
          <p14:tracePt t="62821" x="5937250" y="2332038"/>
          <p14:tracePt t="62838" x="5943600" y="2349500"/>
          <p14:tracePt t="62854" x="5943600" y="2354263"/>
          <p14:tracePt t="62871" x="5943600" y="2360613"/>
          <p14:tracePt t="62888" x="5943600" y="2365375"/>
          <p14:tracePt t="62905" x="5943600" y="2371725"/>
          <p14:tracePt t="62921" x="5943600" y="2378075"/>
          <p14:tracePt t="62938" x="5949950" y="2400300"/>
          <p14:tracePt t="62954" x="5954713" y="2411413"/>
          <p14:tracePt t="62971" x="5954713" y="2428875"/>
          <p14:tracePt t="62988" x="5965825" y="2439988"/>
          <p14:tracePt t="63005" x="5965825" y="2457450"/>
          <p14:tracePt t="63021" x="5965825" y="2463800"/>
          <p14:tracePt t="63038" x="5972175" y="2468563"/>
          <p14:tracePt t="63055" x="5972175" y="2479675"/>
          <p14:tracePt t="63071" x="5983288" y="2492375"/>
          <p14:tracePt t="63088" x="5983288" y="2503488"/>
          <p14:tracePt t="63105" x="5989638" y="2525713"/>
          <p14:tracePt t="63121" x="6000750" y="2543175"/>
          <p14:tracePt t="63138" x="6007100" y="2565400"/>
          <p14:tracePt t="63154" x="6011863" y="2571750"/>
          <p14:tracePt t="63171" x="6011863" y="2578100"/>
          <p14:tracePt t="63397" x="6018213" y="2589213"/>
          <p14:tracePt t="63405" x="6018213" y="2593975"/>
          <p14:tracePt t="63413" x="6018213" y="2600325"/>
          <p14:tracePt t="63421" x="6022975" y="2617788"/>
          <p14:tracePt t="63432" x="6022975" y="2622550"/>
          <p14:tracePt t="63438" x="6022975" y="2640013"/>
          <p14:tracePt t="63454" x="6029325" y="2663825"/>
          <p14:tracePt t="63471" x="6029325" y="2674938"/>
          <p14:tracePt t="63488" x="6035675" y="2686050"/>
          <p14:tracePt t="63525" x="6035675" y="2692400"/>
          <p14:tracePt t="63557" x="6035675" y="2697163"/>
          <p14:tracePt t="63749" x="6040438" y="2714625"/>
          <p14:tracePt t="63757" x="6040438" y="2725738"/>
          <p14:tracePt t="63771" x="6040438" y="2736850"/>
          <p14:tracePt t="63772" x="6040438" y="2754313"/>
          <p14:tracePt t="63788" x="6046788" y="2778125"/>
          <p14:tracePt t="63805" x="6046788" y="2789238"/>
          <p14:tracePt t="63821" x="6051550" y="2800350"/>
          <p14:tracePt t="63838" x="6051550" y="2806700"/>
          <p14:tracePt t="63854" x="6051550" y="2811463"/>
          <p14:tracePt t="63871" x="6051550" y="2817813"/>
          <p14:tracePt t="63888" x="6057900" y="2822575"/>
          <p14:tracePt t="63904" x="6057900" y="2828925"/>
          <p14:tracePt t="63921" x="6064250" y="2846388"/>
          <p14:tracePt t="63938" x="6064250" y="2857500"/>
          <p14:tracePt t="63954" x="6069013" y="2868613"/>
          <p14:tracePt t="63971" x="6069013" y="2886075"/>
          <p14:tracePt t="63988" x="6069013" y="2903538"/>
          <p14:tracePt t="64005" x="6075363" y="2925763"/>
          <p14:tracePt t="64021" x="6080125" y="2943225"/>
          <p14:tracePt t="64038" x="6086475" y="2971800"/>
          <p14:tracePt t="64054" x="6097588" y="2989263"/>
          <p14:tracePt t="64071" x="6097588" y="3000375"/>
          <p14:tracePt t="64088" x="6097588" y="3006725"/>
          <p14:tracePt t="64133" x="6103938" y="3011488"/>
          <p14:tracePt t="64149" x="6103938" y="3017838"/>
          <p14:tracePt t="64165" x="6108700" y="3028950"/>
          <p14:tracePt t="64181" x="6115050" y="3040063"/>
          <p14:tracePt t="64197" x="6121400" y="3046413"/>
          <p14:tracePt t="64213" x="6121400" y="3057525"/>
          <p14:tracePt t="64223" x="6132513" y="3068638"/>
          <p14:tracePt t="64245" x="6132513" y="3079750"/>
          <p14:tracePt t="64254" x="6132513" y="3086100"/>
          <p14:tracePt t="64256" x="6149975" y="3114675"/>
          <p14:tracePt t="64271" x="6161088" y="3136900"/>
          <p14:tracePt t="64288" x="6172200" y="3160713"/>
          <p14:tracePt t="64304" x="6183313" y="3178175"/>
          <p14:tracePt t="64321" x="6189663" y="3194050"/>
          <p14:tracePt t="64337" x="6200775" y="3206750"/>
          <p14:tracePt t="64373" x="6207125" y="3211513"/>
          <p14:tracePt t="64405" x="6207125" y="3217863"/>
          <p14:tracePt t="64405" x="6207125" y="3222625"/>
          <p14:tracePt t="64437" x="6211888" y="3235325"/>
          <p14:tracePt t="64445" x="6218238" y="3240088"/>
          <p14:tracePt t="64453" x="6218238" y="3246438"/>
          <p14:tracePt t="64454" x="6223000" y="3251200"/>
          <p14:tracePt t="64471" x="6229350" y="3268663"/>
          <p14:tracePt t="64488" x="6240463" y="3279775"/>
          <p14:tracePt t="64504" x="6246813" y="3292475"/>
          <p14:tracePt t="64521" x="6257925" y="3314700"/>
          <p14:tracePt t="64538" x="6275388" y="3336925"/>
          <p14:tracePt t="64555" x="6297613" y="3365500"/>
          <p14:tracePt t="64571" x="6315075" y="3394075"/>
          <p14:tracePt t="64588" x="6326188" y="3411538"/>
          <p14:tracePt t="64604" x="6343650" y="3440113"/>
          <p14:tracePt t="64621" x="6361113" y="3451225"/>
          <p14:tracePt t="64638" x="6372225" y="3475038"/>
          <p14:tracePt t="64655" x="6389688" y="3503613"/>
          <p14:tracePt t="64671" x="6411913" y="3525838"/>
          <p14:tracePt t="64688" x="6435725" y="3554413"/>
          <p14:tracePt t="64704" x="6451600" y="3589338"/>
          <p14:tracePt t="64721" x="6475413" y="3606800"/>
          <p14:tracePt t="64738" x="6492875" y="3629025"/>
          <p14:tracePt t="64755" x="6497638" y="3640138"/>
          <p14:tracePt t="64771" x="6515100" y="3657600"/>
          <p14:tracePt t="64788" x="6537325" y="3679825"/>
          <p14:tracePt t="64804" x="6561138" y="3708400"/>
          <p14:tracePt t="64821" x="6578600" y="3721100"/>
          <p14:tracePt t="64861" x="6583363" y="3725863"/>
          <p14:tracePt t="64881" x="6589713" y="3736975"/>
          <p14:tracePt t="64893" x="6600825" y="3743325"/>
          <p14:tracePt t="64901" x="6600825" y="3749675"/>
          <p14:tracePt t="64909" x="6611938" y="3760788"/>
          <p14:tracePt t="64921" x="6623050" y="3771900"/>
          <p14:tracePt t="64938" x="6629400" y="3783013"/>
          <p14:tracePt t="64954" x="6635750" y="3789363"/>
          <p14:tracePt t="64971" x="6651625" y="3806825"/>
          <p14:tracePt t="64988" x="6669088" y="3829050"/>
          <p14:tracePt t="65004" x="6715125" y="3868738"/>
          <p14:tracePt t="65021" x="6737350" y="3892550"/>
          <p14:tracePt t="65038" x="6754813" y="3908425"/>
          <p14:tracePt t="65055" x="6772275" y="3921125"/>
          <p14:tracePt t="65071" x="6778625" y="3925888"/>
          <p14:tracePt t="65088" x="6783388" y="3937000"/>
          <p14:tracePt t="65104" x="6800850" y="3954463"/>
          <p14:tracePt t="65121" x="6818313" y="3971925"/>
          <p14:tracePt t="65138" x="6835775" y="3989388"/>
          <p14:tracePt t="65155" x="6846888" y="3994150"/>
          <p14:tracePt t="65171" x="6858000" y="4006850"/>
          <p14:tracePt t="65188" x="6869113" y="4011613"/>
          <p14:tracePt t="65204" x="6904038" y="4035425"/>
          <p14:tracePt t="65221" x="6926263" y="4051300"/>
          <p14:tracePt t="65238" x="6950075" y="4064000"/>
          <p14:tracePt t="65254" x="6972300" y="4079875"/>
          <p14:tracePt t="65271" x="6994525" y="4092575"/>
          <p14:tracePt t="65288" x="7011988" y="4103688"/>
          <p14:tracePt t="65305" x="7035800" y="4114800"/>
          <p14:tracePt t="65321" x="7058025" y="4132263"/>
          <p14:tracePt t="65337" x="7075488" y="4143375"/>
          <p14:tracePt t="65354" x="7086600" y="4149725"/>
          <p14:tracePt t="65371" x="7104063" y="4160838"/>
          <p14:tracePt t="65388" x="7115175" y="4165600"/>
          <p14:tracePt t="65404" x="7143750" y="4189413"/>
          <p14:tracePt t="65421" x="7165975" y="4206875"/>
          <p14:tracePt t="65438" x="7183438" y="4211638"/>
          <p14:tracePt t="65454" x="7207250" y="4229100"/>
          <p14:tracePt t="65471" x="7235825" y="4251325"/>
          <p14:tracePt t="65488" x="7269163" y="4275138"/>
          <p14:tracePt t="65504" x="7308850" y="4297363"/>
          <p14:tracePt t="65521" x="7354888" y="4314825"/>
          <p14:tracePt t="65538" x="7383463" y="4332288"/>
          <p14:tracePt t="65554" x="7418388" y="4343400"/>
          <p14:tracePt t="65571" x="7446963" y="4360863"/>
          <p14:tracePt t="65588" x="7475538" y="4371975"/>
          <p14:tracePt t="65604" x="7521575" y="4389438"/>
          <p14:tracePt t="65621" x="7543800" y="4400550"/>
          <p14:tracePt t="65638" x="7578725" y="4406900"/>
          <p14:tracePt t="65654" x="7600950" y="4418013"/>
          <p14:tracePt t="65671" x="7629525" y="4422775"/>
          <p14:tracePt t="65688" x="7669213" y="4440238"/>
          <p14:tracePt t="65704" x="7704138" y="4451350"/>
          <p14:tracePt t="65721" x="7750175" y="4464050"/>
          <p14:tracePt t="65738" x="7783513" y="4468813"/>
          <p14:tracePt t="65754" x="7818438" y="4479925"/>
          <p14:tracePt t="65771" x="7847013" y="4486275"/>
          <p14:tracePt t="65788" x="7880350" y="4497388"/>
          <p14:tracePt t="65804" x="7915275" y="4508500"/>
          <p14:tracePt t="65820" x="7978775" y="4521200"/>
          <p14:tracePt t="65838" x="8018463" y="4525963"/>
          <p14:tracePt t="65855" x="8047038" y="4525963"/>
          <p14:tracePt t="65871" x="8080375" y="4525963"/>
          <p14:tracePt t="65888" x="8108950" y="4525963"/>
          <p14:tracePt t="65904" x="8143875" y="4532313"/>
          <p14:tracePt t="65921" x="8166100" y="4537075"/>
          <p14:tracePt t="65937" x="8201025" y="4543425"/>
          <p14:tracePt t="65954" x="8218488" y="4543425"/>
          <p14:tracePt t="65971" x="8235950" y="4549775"/>
          <p14:tracePt t="65988" x="8264525" y="4554538"/>
          <p14:tracePt t="66004" x="8308975" y="4578350"/>
          <p14:tracePt t="66021" x="8350250" y="4589463"/>
          <p14:tracePt t="66038" x="8383588" y="4600575"/>
          <p14:tracePt t="66054" x="8401050" y="4606925"/>
          <p14:tracePt t="66071" x="8429625" y="4611688"/>
          <p14:tracePt t="66088" x="8451850" y="4622800"/>
          <p14:tracePt t="66104" x="8480425" y="4629150"/>
          <p14:tracePt t="66121" x="8497888" y="4640263"/>
          <p14:tracePt t="66138" x="8521700" y="4646613"/>
          <p14:tracePt t="66154" x="8526463" y="4646613"/>
          <p14:tracePt t="66171" x="8537575" y="4646613"/>
          <p14:tracePt t="66285" x="8537575" y="4651375"/>
          <p14:tracePt t="66293" x="8526463" y="4651375"/>
          <p14:tracePt t="66301" x="8521700" y="4657725"/>
          <p14:tracePt t="66304" x="8486775" y="4668838"/>
          <p14:tracePt t="66321" x="8451850" y="4686300"/>
          <p14:tracePt t="66338" x="8429625" y="4697413"/>
          <p14:tracePt t="66354" x="8401050" y="4697413"/>
          <p14:tracePt t="66371" x="8378825" y="4703763"/>
          <p14:tracePt t="66388" x="8343900" y="4703763"/>
          <p14:tracePt t="66404" x="8269288" y="4703763"/>
          <p14:tracePt t="66421" x="8189913" y="4692650"/>
          <p14:tracePt t="66438" x="8108950" y="4679950"/>
          <p14:tracePt t="66454" x="8035925" y="4664075"/>
          <p14:tracePt t="66471" x="7972425" y="4651375"/>
          <p14:tracePt t="66488" x="7932738" y="4646613"/>
          <p14:tracePt t="66505" x="7904163" y="4629150"/>
          <p14:tracePt t="66521" x="7851775" y="4606925"/>
          <p14:tracePt t="66538" x="7812088" y="4589463"/>
          <p14:tracePt t="66554" x="7766050" y="4565650"/>
          <p14:tracePt t="66571" x="7721600" y="4543425"/>
          <p14:tracePt t="66588" x="7669213" y="4525963"/>
          <p14:tracePt t="66604" x="7600950" y="4486275"/>
          <p14:tracePt t="66621" x="7550150" y="4464050"/>
          <p14:tracePt t="66638" x="7475538" y="4429125"/>
          <p14:tracePt t="66654" x="7400925" y="4383088"/>
          <p14:tracePt t="66671" x="7292975" y="4303713"/>
          <p14:tracePt t="66688" x="7172325" y="4235450"/>
          <p14:tracePt t="66705" x="7069138" y="4165600"/>
          <p14:tracePt t="66721" x="6989763" y="4103688"/>
          <p14:tracePt t="66738" x="6908800" y="4035425"/>
          <p14:tracePt t="66754" x="6840538" y="3989388"/>
          <p14:tracePt t="66771" x="6789738" y="3949700"/>
          <p14:tracePt t="66788" x="6761163" y="3925888"/>
          <p14:tracePt t="66805" x="6737350" y="3903663"/>
          <p14:tracePt t="66821" x="6704013" y="3868738"/>
          <p14:tracePt t="66838" x="6657975" y="3822700"/>
          <p14:tracePt t="66854" x="6623050" y="3789363"/>
          <p14:tracePt t="66871" x="6583363" y="3749675"/>
          <p14:tracePt t="66888" x="6550025" y="3714750"/>
          <p14:tracePt t="66904" x="6515100" y="3679825"/>
          <p14:tracePt t="66921" x="6480175" y="3651250"/>
          <p14:tracePt t="66938" x="6446838" y="3617913"/>
          <p14:tracePt t="66954" x="6418263" y="3582988"/>
          <p14:tracePt t="66971" x="6383338" y="3549650"/>
          <p14:tracePt t="66988" x="6343650" y="3514725"/>
          <p14:tracePt t="67004" x="6275388" y="3463925"/>
          <p14:tracePt t="67021" x="6235700" y="3435350"/>
          <p14:tracePt t="67038" x="6183313" y="3400425"/>
          <p14:tracePt t="67054" x="6103938" y="3343275"/>
          <p14:tracePt t="67071" x="6018213" y="3279775"/>
          <p14:tracePt t="67088" x="5908675" y="3211513"/>
          <p14:tracePt t="67104" x="5822950" y="3149600"/>
          <p14:tracePt t="67121" x="5743575" y="3092450"/>
          <p14:tracePt t="67138" x="5680075" y="3040063"/>
          <p14:tracePt t="67154" x="5640388" y="3006725"/>
          <p14:tracePt t="67171" x="5607050" y="2971800"/>
          <p14:tracePt t="67188" x="5561013" y="2925763"/>
          <p14:tracePt t="67205" x="5480050" y="2840038"/>
          <p14:tracePt t="67221" x="5435600" y="2794000"/>
          <p14:tracePt t="67238" x="5407025" y="2760663"/>
          <p14:tracePt t="67254" x="5389563" y="2732088"/>
          <p14:tracePt t="67271" x="5372100" y="2708275"/>
          <p14:tracePt t="67288" x="5354638" y="2692400"/>
          <p14:tracePt t="67304" x="5349875" y="2686050"/>
          <p14:tracePt t="67685" x="5349875" y="2679700"/>
          <p14:tracePt t="67685" x="0" y="0"/>
        </p14:tracePtLst>
        <p14:tracePtLst>
          <p14:tracePt t="68565" x="6115050" y="3875088"/>
          <p14:tracePt t="68709" x="6115050" y="3868738"/>
          <p14:tracePt t="68717" x="6108700" y="3857625"/>
          <p14:tracePt t="68725" x="6103938" y="3851275"/>
          <p14:tracePt t="68733" x="6103938" y="3846513"/>
          <p14:tracePt t="68822" x="6092825" y="3840163"/>
          <p14:tracePt t="68829" x="6080125" y="3840163"/>
          <p14:tracePt t="68837" x="6051550" y="3835400"/>
          <p14:tracePt t="68848" x="6035675" y="3835400"/>
          <p14:tracePt t="68855" x="6007100" y="3835400"/>
          <p14:tracePt t="68877" x="5954713" y="3835400"/>
          <p14:tracePt t="68893" x="5892800" y="3840163"/>
          <p14:tracePt t="68909" x="5840413" y="3846513"/>
          <p14:tracePt t="68925" x="5794375" y="3851275"/>
          <p14:tracePt t="68941" x="5761038" y="3863975"/>
          <p14:tracePt t="68957" x="5721350" y="3875088"/>
          <p14:tracePt t="68971" x="5692775" y="3879850"/>
          <p14:tracePt t="68988" x="5651500" y="3903663"/>
          <p14:tracePt t="69004" x="5589588" y="3937000"/>
          <p14:tracePt t="69021" x="5543550" y="3971925"/>
          <p14:tracePt t="69038" x="5508625" y="4011613"/>
          <p14:tracePt t="69054" x="5480050" y="4051300"/>
          <p14:tracePt t="69071" x="5468938" y="4092575"/>
          <p14:tracePt t="69088" x="5451475" y="4121150"/>
          <p14:tracePt t="69104" x="5446713" y="4143375"/>
          <p14:tracePt t="69121" x="5446713" y="4171950"/>
          <p14:tracePt t="69138" x="5446713" y="4206875"/>
          <p14:tracePt t="69154" x="5446713" y="4235450"/>
          <p14:tracePt t="69171" x="5457825" y="4268788"/>
          <p14:tracePt t="69188" x="5468938" y="4303713"/>
          <p14:tracePt t="69204" x="5508625" y="4360863"/>
          <p14:tracePt t="69221" x="5543550" y="4400550"/>
          <p14:tracePt t="69237" x="5589588" y="4446588"/>
          <p14:tracePt t="69254" x="5640388" y="4479925"/>
          <p14:tracePt t="69271" x="5715000" y="4525963"/>
          <p14:tracePt t="69288" x="5811838" y="4565650"/>
          <p14:tracePt t="69304" x="5915025" y="4594225"/>
          <p14:tracePt t="69321" x="6035675" y="4635500"/>
          <p14:tracePt t="69337" x="6137275" y="4657725"/>
          <p14:tracePt t="69354" x="6229350" y="4664075"/>
          <p14:tracePt t="69371" x="6308725" y="4664075"/>
          <p14:tracePt t="69388" x="6383338" y="4657725"/>
          <p14:tracePt t="69404" x="6464300" y="4618038"/>
          <p14:tracePt t="69421" x="6492875" y="4583113"/>
          <p14:tracePt t="69437" x="6521450" y="4549775"/>
          <p14:tracePt t="69454" x="6537325" y="4503738"/>
          <p14:tracePt t="69471" x="6554788" y="4457700"/>
          <p14:tracePt t="69488" x="6572250" y="4411663"/>
          <p14:tracePt t="69504" x="6578600" y="4371975"/>
          <p14:tracePt t="69521" x="6578600" y="4321175"/>
          <p14:tracePt t="69537" x="6578600" y="4268788"/>
          <p14:tracePt t="69554" x="6578600" y="4217988"/>
          <p14:tracePt t="69571" x="6572250" y="4165600"/>
          <p14:tracePt t="69587" x="6561138" y="4114800"/>
          <p14:tracePt t="69604" x="6526213" y="4011613"/>
          <p14:tracePt t="69621" x="6492875" y="3949700"/>
          <p14:tracePt t="69638" x="6464300" y="3897313"/>
          <p14:tracePt t="69654" x="6423025" y="3840163"/>
          <p14:tracePt t="69671" x="6378575" y="3765550"/>
          <p14:tracePt t="69687" x="6297613" y="3679825"/>
          <p14:tracePt t="69704" x="6229350" y="3622675"/>
          <p14:tracePt t="69721" x="6178550" y="3582988"/>
          <p14:tracePt t="69738" x="6126163" y="3549650"/>
          <p14:tracePt t="69754" x="6080125" y="3521075"/>
          <p14:tracePt t="69771" x="6040438" y="3492500"/>
          <p14:tracePt t="69787" x="6000750" y="3468688"/>
          <p14:tracePt t="69804" x="5949950" y="3451225"/>
          <p14:tracePt t="69821" x="5921375" y="3440113"/>
          <p14:tracePt t="69838" x="5886450" y="3440113"/>
          <p14:tracePt t="69854" x="5851525" y="3440113"/>
          <p14:tracePt t="69871" x="5800725" y="3440113"/>
          <p14:tracePt t="69887" x="5737225" y="3440113"/>
          <p14:tracePt t="69904" x="5675313" y="3457575"/>
          <p14:tracePt t="69921" x="5618163" y="3475038"/>
          <p14:tracePt t="69937" x="5561013" y="3497263"/>
          <p14:tracePt t="69954" x="5492750" y="3549650"/>
          <p14:tracePt t="69971" x="5422900" y="3606800"/>
          <p14:tracePt t="69987" x="5349875" y="3692525"/>
          <p14:tracePt t="70004" x="5240338" y="3846513"/>
          <p14:tracePt t="70021" x="5200650" y="3932238"/>
          <p14:tracePt t="70038" x="5172075" y="3994150"/>
          <p14:tracePt t="70054" x="5160963" y="4051300"/>
          <p14:tracePt t="70071" x="5154613" y="4097338"/>
          <p14:tracePt t="70087" x="5154613" y="4132263"/>
          <p14:tracePt t="70104" x="5154613" y="4171950"/>
          <p14:tracePt t="70121" x="5154613" y="4200525"/>
          <p14:tracePt t="70138" x="5154613" y="4229100"/>
          <p14:tracePt t="70154" x="5172075" y="4257675"/>
          <p14:tracePt t="70171" x="5200650" y="4286250"/>
          <p14:tracePt t="70187" x="5246688" y="4325938"/>
          <p14:tracePt t="70204" x="5337175" y="4383088"/>
          <p14:tracePt t="70221" x="5435600" y="4429125"/>
          <p14:tracePt t="70238" x="5554663" y="4464050"/>
          <p14:tracePt t="70254" x="5686425" y="4497388"/>
          <p14:tracePt t="70271" x="5807075" y="4503738"/>
          <p14:tracePt t="70287" x="5908675" y="4503738"/>
          <p14:tracePt t="70304" x="6022975" y="4503738"/>
          <p14:tracePt t="70321" x="6121400" y="4479925"/>
          <p14:tracePt t="70338" x="6207125" y="4451350"/>
          <p14:tracePt t="70354" x="6275388" y="4422775"/>
          <p14:tracePt t="70371" x="6315075" y="4394200"/>
          <p14:tracePt t="70388" x="6350000" y="4365625"/>
          <p14:tracePt t="70404" x="6378575" y="4332288"/>
          <p14:tracePt t="70421" x="6394450" y="4297363"/>
          <p14:tracePt t="70438" x="6411913" y="4257675"/>
          <p14:tracePt t="70454" x="6435725" y="4200525"/>
          <p14:tracePt t="70471" x="6440488" y="4171950"/>
          <p14:tracePt t="70487" x="6440488" y="4137025"/>
          <p14:tracePt t="70504" x="6440488" y="4114800"/>
          <p14:tracePt t="70521" x="6440488" y="4097338"/>
          <p14:tracePt t="70538" x="6435725" y="4068763"/>
          <p14:tracePt t="70554" x="6423025" y="4040188"/>
          <p14:tracePt t="70571" x="6411913" y="4017963"/>
          <p14:tracePt t="70587" x="6411913" y="4011613"/>
          <p14:tracePt t="70685" x="6394450" y="4011613"/>
          <p14:tracePt t="70697" x="6372225" y="4011613"/>
          <p14:tracePt t="70704" x="6343650" y="4000500"/>
          <p14:tracePt t="70704" x="6280150" y="4000500"/>
          <p14:tracePt t="70721" x="6211888" y="4000500"/>
          <p14:tracePt t="70738" x="6149975" y="4006850"/>
          <p14:tracePt t="70754" x="6097588" y="4011613"/>
          <p14:tracePt t="70771" x="6075363" y="4011613"/>
          <p14:tracePt t="70787" x="6064250" y="4011613"/>
          <p14:tracePt t="70804" x="6051550" y="4022725"/>
          <p14:tracePt t="70821" x="6022975" y="4029075"/>
          <p14:tracePt t="70837" x="5989638" y="4046538"/>
          <p14:tracePt t="70854" x="5949950" y="4068763"/>
          <p14:tracePt t="70871" x="5908675" y="4097338"/>
          <p14:tracePt t="70888" x="5892800" y="4108450"/>
          <p14:tracePt t="70904" x="5886450" y="4125913"/>
          <p14:tracePt t="71093" x="5886450" y="4132263"/>
          <p14:tracePt t="71100" x="5886450" y="4137025"/>
          <p14:tracePt t="71109" x="5886450" y="4143375"/>
          <p14:tracePt t="71116" x="5886450" y="4154488"/>
          <p14:tracePt t="71122" x="5886450" y="4171950"/>
          <p14:tracePt t="71137" x="5886450" y="4194175"/>
          <p14:tracePt t="71154" x="5886450" y="4211638"/>
          <p14:tracePt t="71171" x="5886450" y="4222750"/>
          <p14:tracePt t="71187" x="5886450" y="4235450"/>
          <p14:tracePt t="71204" x="5886450" y="4257675"/>
          <p14:tracePt t="71221" x="5886450" y="4268788"/>
          <p14:tracePt t="71237" x="5892800" y="4286250"/>
          <p14:tracePt t="71573" x="5897563" y="4292600"/>
          <p14:tracePt t="71589" x="5903913" y="4297363"/>
          <p14:tracePt t="71605" x="5903913" y="4303713"/>
          <p14:tracePt t="71725" x="5908675" y="4303713"/>
          <p14:tracePt t="71837" x="5915025" y="4303713"/>
          <p14:tracePt t="71965" x="5926138" y="4303713"/>
          <p14:tracePt t="71973" x="5937250" y="4308475"/>
          <p14:tracePt t="71997" x="5949950" y="4314825"/>
          <p14:tracePt t="72005" x="5961063" y="4321175"/>
          <p14:tracePt t="72012" x="5983288" y="4332288"/>
          <p14:tracePt t="72021" x="6022975" y="4354513"/>
          <p14:tracePt t="72037" x="6064250" y="4371975"/>
          <p14:tracePt t="72054" x="6097588" y="4389438"/>
          <p14:tracePt t="72071" x="6115050" y="4400550"/>
          <p14:tracePt t="72087" x="6126163" y="4400550"/>
          <p14:tracePt t="72124" x="6126163" y="4406900"/>
          <p14:tracePt t="72188" x="6132513" y="4411663"/>
          <p14:tracePt t="72197" x="6149975" y="4422775"/>
          <p14:tracePt t="72204" x="6194425" y="4451350"/>
          <p14:tracePt t="72214" x="6218238" y="4464050"/>
          <p14:tracePt t="72221" x="6264275" y="4475163"/>
          <p14:tracePt t="72237" x="6303963" y="4492625"/>
          <p14:tracePt t="72254" x="6343650" y="4497388"/>
          <p14:tracePt t="72271" x="6372225" y="4503738"/>
          <p14:tracePt t="72287" x="6407150" y="4503738"/>
          <p14:tracePt t="72304" x="6435725" y="4497388"/>
          <p14:tracePt t="72321" x="6464300" y="4475163"/>
          <p14:tracePt t="72337" x="6492875" y="4440238"/>
          <p14:tracePt t="72354" x="6515100" y="4418013"/>
          <p14:tracePt t="72371" x="6526213" y="4383088"/>
          <p14:tracePt t="72387" x="6537325" y="4354513"/>
          <p14:tracePt t="72404" x="6550025" y="4308475"/>
          <p14:tracePt t="72421" x="6550025" y="4264025"/>
          <p14:tracePt t="72437" x="6550025" y="4211638"/>
          <p14:tracePt t="72454" x="6550025" y="4143375"/>
          <p14:tracePt t="72471" x="6532563" y="4086225"/>
          <p14:tracePt t="72487" x="6508750" y="4029075"/>
          <p14:tracePt t="72504" x="6486525" y="3971925"/>
          <p14:tracePt t="72521" x="6446838" y="3903663"/>
          <p14:tracePt t="72537" x="6400800" y="3846513"/>
          <p14:tracePt t="72554" x="6343650" y="3789363"/>
          <p14:tracePt t="72571" x="6308725" y="3749675"/>
          <p14:tracePt t="72587" x="6264275" y="3703638"/>
          <p14:tracePt t="72604" x="6194425" y="3651250"/>
          <p14:tracePt t="72621" x="6154738" y="3617913"/>
          <p14:tracePt t="72637" x="6121400" y="3611563"/>
          <p14:tracePt t="72654" x="6103938" y="3606800"/>
          <p14:tracePt t="72671" x="6080125" y="3606800"/>
          <p14:tracePt t="72687" x="6022975" y="3622675"/>
          <p14:tracePt t="72704" x="5943600" y="3675063"/>
          <p14:tracePt t="72721" x="5864225" y="3732213"/>
          <p14:tracePt t="72737" x="5783263" y="3789363"/>
          <p14:tracePt t="72754" x="5743575" y="3829050"/>
          <p14:tracePt t="72771" x="5703888" y="3879850"/>
          <p14:tracePt t="72787" x="5680075" y="3932238"/>
          <p14:tracePt t="72804" x="5646738" y="4029075"/>
          <p14:tracePt t="72821" x="5629275" y="4103688"/>
          <p14:tracePt t="72837" x="5618163" y="4171950"/>
          <p14:tracePt t="72854" x="5618163" y="4211638"/>
          <p14:tracePt t="72871" x="5618163" y="4222750"/>
          <p14:tracePt t="72887" x="5618163" y="4246563"/>
          <p14:tracePt t="72905" x="5618163" y="4264025"/>
          <p14:tracePt t="72921" x="5622925" y="4275138"/>
          <p14:tracePt t="72937" x="5635625" y="4292600"/>
          <p14:tracePt t="72954" x="5651500" y="4308475"/>
          <p14:tracePt t="72971" x="5692775" y="4325938"/>
          <p14:tracePt t="72987" x="5737225" y="4343400"/>
          <p14:tracePt t="73004" x="5829300" y="4349750"/>
          <p14:tracePt t="73021" x="5892800" y="4349750"/>
          <p14:tracePt t="73037" x="5965825" y="4337050"/>
          <p14:tracePt t="73054" x="6046788" y="4308475"/>
          <p14:tracePt t="73071" x="6126163" y="4264025"/>
          <p14:tracePt t="73087" x="6189663" y="4217988"/>
          <p14:tracePt t="73104" x="6229350" y="4165600"/>
          <p14:tracePt t="73120" x="6264275" y="4132263"/>
          <p14:tracePt t="73137" x="6275388" y="4114800"/>
          <p14:tracePt t="73269" x="6275388" y="4108450"/>
          <p14:tracePt t="73276" x="6275388" y="4103688"/>
          <p14:tracePt t="73285" x="6280150" y="4079875"/>
          <p14:tracePt t="73292" x="6286500" y="4029075"/>
          <p14:tracePt t="73304" x="6286500" y="3932238"/>
          <p14:tracePt t="73320" x="6275388" y="3800475"/>
          <p14:tracePt t="73337" x="6251575" y="3635375"/>
          <p14:tracePt t="73354" x="6235700" y="3475038"/>
          <p14:tracePt t="73371" x="6218238" y="3349625"/>
          <p14:tracePt t="73387" x="6207125" y="3217863"/>
          <p14:tracePt t="73404" x="6183313" y="3046413"/>
          <p14:tracePt t="73421" x="6161088" y="2936875"/>
          <p14:tracePt t="73438" x="6149975" y="2863850"/>
          <p14:tracePt t="73454" x="6132513" y="2800350"/>
          <p14:tracePt t="73471" x="6121400" y="2754313"/>
          <p14:tracePt t="73487" x="6115050" y="2714625"/>
          <p14:tracePt t="73504" x="6108700" y="2674938"/>
          <p14:tracePt t="73520" x="6097588" y="2635250"/>
          <p14:tracePt t="73537" x="6092825" y="2582863"/>
          <p14:tracePt t="73554" x="6069013" y="2520950"/>
          <p14:tracePt t="73571" x="6051550" y="2446338"/>
          <p14:tracePt t="73587" x="6035675" y="2378075"/>
          <p14:tracePt t="73604" x="6022975" y="2286000"/>
          <p14:tracePt t="73621" x="6018213" y="2222500"/>
          <p14:tracePt t="73637" x="6011863" y="2165350"/>
          <p14:tracePt t="73654" x="6007100" y="2103438"/>
          <p14:tracePt t="73671" x="6007100" y="2051050"/>
          <p14:tracePt t="73687" x="6007100" y="2006600"/>
          <p14:tracePt t="73704" x="6007100" y="1965325"/>
          <p14:tracePt t="73721" x="6000750" y="1943100"/>
          <p14:tracePt t="73737" x="5994400" y="1925638"/>
          <p14:tracePt t="73754" x="5989638" y="1925638"/>
          <p14:tracePt t="73884" x="5983288" y="1925638"/>
          <p14:tracePt t="73897" x="5983288" y="1931988"/>
          <p14:tracePt t="73898" x="5983288" y="1936750"/>
          <p14:tracePt t="73904" x="5972175" y="1949450"/>
          <p14:tracePt t="73920" x="5965825" y="1954213"/>
          <p14:tracePt t="73937" x="5961063" y="1960563"/>
          <p14:tracePt t="73954" x="5954713" y="1971675"/>
          <p14:tracePt t="73971" x="5949950" y="1982788"/>
          <p14:tracePt t="73987" x="5949950" y="1989138"/>
          <p14:tracePt t="74004" x="5943600" y="2011363"/>
          <p14:tracePt t="74021" x="5937250" y="2022475"/>
          <p14:tracePt t="74037" x="5937250" y="2035175"/>
          <p14:tracePt t="74054" x="5932488" y="2046288"/>
          <p14:tracePt t="74070" x="5932488" y="2063750"/>
          <p14:tracePt t="74087" x="5932488" y="2074863"/>
          <p14:tracePt t="74104" x="5926138" y="2085975"/>
          <p14:tracePt t="74120" x="5926138" y="2092325"/>
          <p14:tracePt t="74156" x="5926138" y="2097088"/>
          <p14:tracePt t="74173" x="5926138" y="2103438"/>
          <p14:tracePt t="74188" x="5926138" y="2108200"/>
          <p14:tracePt t="74191" x="5926138" y="2120900"/>
          <p14:tracePt t="74204" x="5926138" y="2160588"/>
          <p14:tracePt t="74220" x="5926138" y="2182813"/>
          <p14:tracePt t="74237" x="5926138" y="2211388"/>
          <p14:tracePt t="74254" x="5926138" y="2235200"/>
          <p14:tracePt t="74270" x="5926138" y="2246313"/>
          <p14:tracePt t="74287" x="5932488" y="2274888"/>
          <p14:tracePt t="74304" x="5937250" y="2297113"/>
          <p14:tracePt t="74320" x="5943600" y="2325688"/>
          <p14:tracePt t="74337" x="5949950" y="2349500"/>
          <p14:tracePt t="74354" x="5949950" y="2378075"/>
          <p14:tracePt t="74370" x="5949950" y="2389188"/>
          <p14:tracePt t="74387" x="5949950" y="2400300"/>
          <p14:tracePt t="74404" x="5954713" y="2428875"/>
          <p14:tracePt t="74420" x="5961063" y="2451100"/>
          <p14:tracePt t="74438" x="5961063" y="2474913"/>
          <p14:tracePt t="74454" x="5965825" y="2508250"/>
          <p14:tracePt t="74470" x="5972175" y="2549525"/>
          <p14:tracePt t="74487" x="5978525" y="2600325"/>
          <p14:tracePt t="74504" x="5983288" y="2657475"/>
          <p14:tracePt t="74520" x="5989638" y="2725738"/>
          <p14:tracePt t="74537" x="5994400" y="2800350"/>
          <p14:tracePt t="74555" x="6000750" y="2851150"/>
          <p14:tracePt t="74570" x="6007100" y="2914650"/>
          <p14:tracePt t="74587" x="6011863" y="2965450"/>
          <p14:tracePt t="74604" x="6035675" y="3051175"/>
          <p14:tracePt t="74621" x="6051550" y="3108325"/>
          <p14:tracePt t="74637" x="6064250" y="3154363"/>
          <p14:tracePt t="74654" x="6075363" y="3178175"/>
          <p14:tracePt t="74670" x="6080125" y="3206750"/>
          <p14:tracePt t="74687" x="6086475" y="3235325"/>
          <p14:tracePt t="74704" x="6097588" y="3279775"/>
          <p14:tracePt t="74721" x="6103938" y="3332163"/>
          <p14:tracePt t="74737" x="6108700" y="3378200"/>
          <p14:tracePt t="74754" x="6121400" y="3422650"/>
          <p14:tracePt t="74771" x="6126163" y="3451225"/>
          <p14:tracePt t="74787" x="6132513" y="3492500"/>
          <p14:tracePt t="74804" x="6143625" y="3565525"/>
          <p14:tracePt t="74821" x="6172200" y="3622675"/>
          <p14:tracePt t="74837" x="6183313" y="3663950"/>
          <p14:tracePt t="74855" x="6194425" y="3692525"/>
          <p14:tracePt t="74870" x="6194425" y="3697288"/>
          <p14:tracePt t="74887" x="6200775" y="3708400"/>
          <p14:tracePt t="74904" x="6211888" y="3721100"/>
          <p14:tracePt t="74921" x="6229350" y="3749675"/>
          <p14:tracePt t="74937" x="6246813" y="3778250"/>
          <p14:tracePt t="74954" x="6257925" y="3794125"/>
          <p14:tracePt t="74970" x="6269038" y="3806825"/>
          <p14:tracePt t="74987" x="6275388" y="3811588"/>
          <p14:tracePt t="75004" x="6292850" y="3835400"/>
          <p14:tracePt t="75021" x="6303963" y="3851275"/>
          <p14:tracePt t="75037" x="6326188" y="3875088"/>
          <p14:tracePt t="75054" x="6350000" y="3886200"/>
          <p14:tracePt t="75070" x="6372225" y="3897313"/>
          <p14:tracePt t="75087" x="6389688" y="3903663"/>
          <p14:tracePt t="75104" x="6407150" y="3903663"/>
          <p14:tracePt t="75120" x="6411913" y="3903663"/>
          <p14:tracePt t="75137" x="6440488" y="3903663"/>
          <p14:tracePt t="75154" x="6480175" y="3897313"/>
          <p14:tracePt t="75170" x="6526213" y="3879850"/>
          <p14:tracePt t="75187" x="6554788" y="3868738"/>
          <p14:tracePt t="75204" x="6565900" y="3863975"/>
          <p14:tracePt t="75408" x="6561138" y="3863975"/>
          <p14:tracePt t="75420" x="6554788" y="3868738"/>
          <p14:tracePt t="75436" x="6550025" y="3875088"/>
          <p14:tracePt t="75468" x="6543675" y="3875088"/>
          <p14:tracePt t="75484" x="6537325" y="3875088"/>
          <p14:tracePt t="75500" x="6532563" y="3875088"/>
          <p14:tracePt t="75516" x="6526213" y="3879850"/>
          <p14:tracePt t="75532" x="6515100" y="3886200"/>
          <p14:tracePt t="75549" x="6515100" y="3892550"/>
          <p14:tracePt t="75564" x="6508750" y="3892550"/>
          <p14:tracePt t="75572" x="6492875" y="3892550"/>
          <p14:tracePt t="75589" x="6480175" y="3892550"/>
          <p14:tracePt t="75589" x="6469063" y="3892550"/>
          <p14:tracePt t="75604" x="6440488" y="3886200"/>
          <p14:tracePt t="75621" x="6429375" y="3879850"/>
          <p14:tracePt t="75637" x="6407150" y="3875088"/>
          <p14:tracePt t="75654" x="6383338" y="3868738"/>
          <p14:tracePt t="75670" x="6343650" y="3863975"/>
          <p14:tracePt t="75687" x="6292850" y="3846513"/>
          <p14:tracePt t="75704" x="6246813" y="3835400"/>
          <p14:tracePt t="75721" x="6207125" y="3835400"/>
          <p14:tracePt t="75737" x="6178550" y="3835400"/>
          <p14:tracePt t="75754" x="6137275" y="3846513"/>
          <p14:tracePt t="75770" x="6092825" y="3851275"/>
          <p14:tracePt t="75787" x="6046788" y="3868738"/>
          <p14:tracePt t="75804" x="5978525" y="3886200"/>
          <p14:tracePt t="75821" x="5932488" y="3897313"/>
          <p14:tracePt t="75837" x="5903913" y="3914775"/>
          <p14:tracePt t="75854" x="5868988" y="3932238"/>
          <p14:tracePt t="75870" x="5840413" y="3949700"/>
          <p14:tracePt t="75887" x="5822950" y="3971925"/>
          <p14:tracePt t="75904" x="5807075" y="4000500"/>
          <p14:tracePt t="75920" x="5789613" y="4017963"/>
          <p14:tracePt t="75937" x="5778500" y="4040188"/>
          <p14:tracePt t="75954" x="5765800" y="4064000"/>
          <p14:tracePt t="75970" x="5761038" y="4092575"/>
          <p14:tracePt t="75986" x="5749925" y="4114800"/>
          <p14:tracePt t="76004" x="5743575" y="4143375"/>
          <p14:tracePt t="76020" x="5737225" y="4183063"/>
          <p14:tracePt t="76037" x="5737225" y="4194175"/>
          <p14:tracePt t="76054" x="5737225" y="4222750"/>
          <p14:tracePt t="76070" x="5737225" y="4235450"/>
          <p14:tracePt t="76087" x="5737225" y="4240213"/>
          <p14:tracePt t="76156" x="5743575" y="4240213"/>
          <p14:tracePt t="76164" x="5754688" y="4251325"/>
          <p14:tracePt t="76171" x="5822950" y="4286250"/>
          <p14:tracePt t="76188" x="5864225" y="4297363"/>
          <p14:tracePt t="76189" x="5937250" y="4325938"/>
          <p14:tracePt t="76205" x="6022975" y="4349750"/>
          <p14:tracePt t="76221" x="6086475" y="4365625"/>
          <p14:tracePt t="76237" x="6143625" y="4378325"/>
          <p14:tracePt t="76254" x="6194425" y="4378325"/>
          <p14:tracePt t="76271" x="6235700" y="4378325"/>
          <p14:tracePt t="76287" x="6275388" y="4360863"/>
          <p14:tracePt t="76304" x="6315075" y="4332288"/>
          <p14:tracePt t="76320" x="6343650" y="4297363"/>
          <p14:tracePt t="76337" x="6365875" y="4275138"/>
          <p14:tracePt t="76354" x="6394450" y="4246563"/>
          <p14:tracePt t="76370" x="6411913" y="4206875"/>
          <p14:tracePt t="76387" x="6429375" y="4160838"/>
          <p14:tracePt t="76404" x="6446838" y="4075113"/>
          <p14:tracePt t="76420" x="6446838" y="4022725"/>
          <p14:tracePt t="76437" x="6446838" y="3978275"/>
          <p14:tracePt t="76454" x="6440488" y="3921125"/>
          <p14:tracePt t="76471" x="6423025" y="3863975"/>
          <p14:tracePt t="76487" x="6389688" y="3811588"/>
          <p14:tracePt t="76504" x="6365875" y="3771900"/>
          <p14:tracePt t="76520" x="6350000" y="3749675"/>
          <p14:tracePt t="76537" x="6326188" y="3732213"/>
          <p14:tracePt t="76554" x="6292850" y="3703638"/>
          <p14:tracePt t="76570" x="6257925" y="3679825"/>
          <p14:tracePt t="76587" x="6200775" y="3663950"/>
          <p14:tracePt t="76604" x="6115050" y="3640138"/>
          <p14:tracePt t="76620" x="6057900" y="3640138"/>
          <p14:tracePt t="76637" x="5983288" y="3657600"/>
          <p14:tracePt t="76654" x="5897563" y="3692525"/>
          <p14:tracePt t="76670" x="5818188" y="3736975"/>
          <p14:tracePt t="76687" x="5743575" y="3783013"/>
          <p14:tracePt t="76704" x="5675313" y="3835400"/>
          <p14:tracePt t="76720" x="5629275" y="3879850"/>
          <p14:tracePt t="76737" x="5589588" y="3921125"/>
          <p14:tracePt t="76754" x="5561013" y="3960813"/>
          <p14:tracePt t="76770" x="5537200" y="4006850"/>
          <p14:tracePt t="76787" x="5526088" y="4046538"/>
          <p14:tracePt t="76804" x="5521325" y="4108450"/>
          <p14:tracePt t="76820" x="5521325" y="4143375"/>
          <p14:tracePt t="76837" x="5521325" y="4178300"/>
          <p14:tracePt t="76854" x="5532438" y="4206875"/>
          <p14:tracePt t="76871" x="5549900" y="4235450"/>
          <p14:tracePt t="76887" x="5565775" y="4257675"/>
          <p14:tracePt t="76904" x="5589588" y="4279900"/>
          <p14:tracePt t="76920" x="5622925" y="4303713"/>
          <p14:tracePt t="76937" x="5686425" y="4343400"/>
          <p14:tracePt t="76954" x="5783263" y="4389438"/>
          <p14:tracePt t="76971" x="5903913" y="4429125"/>
          <p14:tracePt t="76987" x="6035675" y="4446588"/>
          <p14:tracePt t="77004" x="6229350" y="4464050"/>
          <p14:tracePt t="77020" x="6332538" y="4464050"/>
          <p14:tracePt t="77037" x="6394450" y="4435475"/>
          <p14:tracePt t="77054" x="6451600" y="4406900"/>
          <p14:tracePt t="77070" x="6497638" y="4360863"/>
          <p14:tracePt t="77087" x="6526213" y="4325938"/>
          <p14:tracePt t="77104" x="6550025" y="4279900"/>
          <p14:tracePt t="77120" x="6561138" y="4235450"/>
          <p14:tracePt t="77137" x="6565900" y="4194175"/>
          <p14:tracePt t="77154" x="6565900" y="4160838"/>
          <p14:tracePt t="77170" x="6565900" y="4108450"/>
          <p14:tracePt t="77187" x="6561138" y="4064000"/>
          <p14:tracePt t="77187" x="6554788" y="4040188"/>
          <p14:tracePt t="77204" x="6537325" y="4000500"/>
          <p14:tracePt t="77220" x="6515100" y="3949700"/>
          <p14:tracePt t="77237" x="6480175" y="3908425"/>
          <p14:tracePt t="77254" x="6435725" y="3863975"/>
          <p14:tracePt t="77270" x="6383338" y="3835400"/>
          <p14:tracePt t="77287" x="6326188" y="3794125"/>
          <p14:tracePt t="77304" x="6251575" y="3760788"/>
          <p14:tracePt t="77320" x="6183313" y="3732213"/>
          <p14:tracePt t="77337" x="6121400" y="3721100"/>
          <p14:tracePt t="77354" x="6069013" y="3714750"/>
          <p14:tracePt t="77370" x="5994400" y="3714750"/>
          <p14:tracePt t="77387" x="5903913" y="3736975"/>
          <p14:tracePt t="77404" x="5794375" y="3771900"/>
          <p14:tracePt t="77420" x="5737225" y="3806825"/>
          <p14:tracePt t="77437" x="5703888" y="3822700"/>
          <p14:tracePt t="77454" x="5680075" y="3857625"/>
          <p14:tracePt t="77471" x="5646738" y="3892550"/>
          <p14:tracePt t="77487" x="5618163" y="3925888"/>
          <p14:tracePt t="77504" x="5600700" y="3965575"/>
          <p14:tracePt t="77520" x="5589588" y="4029075"/>
          <p14:tracePt t="77537" x="5589588" y="4092575"/>
          <p14:tracePt t="77554" x="5594350" y="4154488"/>
          <p14:tracePt t="77570" x="5611813" y="4200525"/>
          <p14:tracePt t="77587" x="5629275" y="4235450"/>
          <p14:tracePt t="77604" x="5664200" y="4264025"/>
          <p14:tracePt t="77620" x="5697538" y="4292600"/>
          <p14:tracePt t="77637" x="5765800" y="4325938"/>
          <p14:tracePt t="77654" x="5857875" y="4360863"/>
          <p14:tracePt t="77670" x="5932488" y="4383088"/>
          <p14:tracePt t="77687" x="6018213" y="4400550"/>
          <p14:tracePt t="77704" x="6086475" y="4411663"/>
          <p14:tracePt t="77720" x="6154738" y="4411663"/>
          <p14:tracePt t="77737" x="6218238" y="4411663"/>
          <p14:tracePt t="77754" x="6292850" y="4383088"/>
          <p14:tracePt t="77770" x="6354763" y="4343400"/>
          <p14:tracePt t="77787" x="6394450" y="4297363"/>
          <p14:tracePt t="77804" x="6451600" y="4229100"/>
          <p14:tracePt t="77820" x="6480175" y="4178300"/>
          <p14:tracePt t="77837" x="6497638" y="4125913"/>
          <p14:tracePt t="77854" x="6508750" y="4068763"/>
          <p14:tracePt t="77870" x="6515100" y="4022725"/>
          <p14:tracePt t="77887" x="6515100" y="3983038"/>
          <p14:tracePt t="77904" x="6503988" y="3937000"/>
          <p14:tracePt t="77920" x="6469063" y="3875088"/>
          <p14:tracePt t="77937" x="6407150" y="3817938"/>
          <p14:tracePt t="77954" x="6321425" y="3749675"/>
          <p14:tracePt t="77970" x="6207125" y="3703638"/>
          <p14:tracePt t="77987" x="6092825" y="3657600"/>
          <p14:tracePt t="78004" x="5972175" y="3651250"/>
          <p14:tracePt t="78020" x="5908675" y="3651250"/>
          <p14:tracePt t="78037" x="5857875" y="3651250"/>
          <p14:tracePt t="78054" x="5811838" y="3657600"/>
          <p14:tracePt t="78070" x="5772150" y="3663950"/>
          <p14:tracePt t="78087" x="5749925" y="3663950"/>
          <p14:tracePt t="78104" x="5737225" y="3663950"/>
          <p14:tracePt t="78286" x="0" y="0"/>
        </p14:tracePtLst>
        <p14:tracePtLst>
          <p14:tracePt t="78996" x="5965825" y="2051050"/>
          <p14:tracePt t="79148" x="5954713" y="2051050"/>
          <p14:tracePt t="79156" x="5937250" y="2051050"/>
          <p14:tracePt t="79164" x="5921375" y="2057400"/>
          <p14:tracePt t="79172" x="5892800" y="2074863"/>
          <p14:tracePt t="79188" x="5851525" y="2103438"/>
          <p14:tracePt t="79188" x="5835650" y="2120900"/>
          <p14:tracePt t="79205" x="5800725" y="2154238"/>
          <p14:tracePt t="79228" x="5754688" y="2200275"/>
          <p14:tracePt t="79237" x="5726113" y="2239963"/>
          <p14:tracePt t="79260" x="5686425" y="2303463"/>
          <p14:tracePt t="79270" x="5657850" y="2378075"/>
          <p14:tracePt t="79287" x="5629275" y="2497138"/>
          <p14:tracePt t="79304" x="5611813" y="2646363"/>
          <p14:tracePt t="79320" x="5611813" y="2782888"/>
          <p14:tracePt t="79337" x="5611813" y="2868613"/>
          <p14:tracePt t="79353" x="5611813" y="2925763"/>
          <p14:tracePt t="79370" x="5629275" y="2954338"/>
          <p14:tracePt t="79387" x="5640388" y="2978150"/>
          <p14:tracePt t="79404" x="5675313" y="3022600"/>
          <p14:tracePt t="79420" x="5703888" y="3051175"/>
          <p14:tracePt t="79437" x="5749925" y="3074988"/>
          <p14:tracePt t="79453" x="5794375" y="3092450"/>
          <p14:tracePt t="79470" x="5835650" y="3103563"/>
          <p14:tracePt t="79487" x="5892800" y="3108325"/>
          <p14:tracePt t="79504" x="5949950" y="3108325"/>
          <p14:tracePt t="79521" x="6040438" y="3097213"/>
          <p14:tracePt t="79537" x="6126163" y="3063875"/>
          <p14:tracePt t="79554" x="6207125" y="2994025"/>
          <p14:tracePt t="79570" x="6280150" y="2897188"/>
          <p14:tracePt t="79587" x="6321425" y="2778125"/>
          <p14:tracePt t="79604" x="6343650" y="2606675"/>
          <p14:tracePt t="79620" x="6343650" y="2520950"/>
          <p14:tracePt t="79637" x="6343650" y="2435225"/>
          <p14:tracePt t="79654" x="6326188" y="2371725"/>
          <p14:tracePt t="79670" x="6308725" y="2320925"/>
          <p14:tracePt t="79687" x="6286500" y="2268538"/>
          <p14:tracePt t="79705" x="6269038" y="2228850"/>
          <p14:tracePt t="79721" x="6246813" y="2200275"/>
          <p14:tracePt t="79738" x="6240463" y="2189163"/>
          <p14:tracePt t="79754" x="6229350" y="2182813"/>
          <p14:tracePt t="79771" x="6218238" y="2165350"/>
          <p14:tracePt t="79788" x="6183313" y="2154238"/>
          <p14:tracePt t="79805" x="6132513" y="2149475"/>
          <p14:tracePt t="79821" x="6069013" y="2149475"/>
          <p14:tracePt t="79838" x="6000750" y="2178050"/>
          <p14:tracePt t="79855" x="5926138" y="2217738"/>
          <p14:tracePt t="79871" x="5857875" y="2274888"/>
          <p14:tracePt t="79888" x="5794375" y="2336800"/>
          <p14:tracePt t="79904" x="5743575" y="2400300"/>
          <p14:tracePt t="79921" x="5703888" y="2474913"/>
          <p14:tracePt t="79938" x="5675313" y="2571750"/>
          <p14:tracePt t="79954" x="5651500" y="2679700"/>
          <p14:tracePt t="79971" x="5646738" y="2817813"/>
          <p14:tracePt t="79988" x="5646738" y="2954338"/>
          <p14:tracePt t="79988" x="5646738" y="3011488"/>
          <p14:tracePt t="80005" x="5675313" y="3108325"/>
          <p14:tracePt t="80021" x="5721350" y="3178175"/>
          <p14:tracePt t="80038" x="5754688" y="3206750"/>
          <p14:tracePt t="80054" x="5772150" y="3211513"/>
          <p14:tracePt t="80071" x="5807075" y="3217863"/>
          <p14:tracePt t="80088" x="5864225" y="3217863"/>
          <p14:tracePt t="80104" x="5965825" y="3182938"/>
          <p14:tracePt t="80121" x="6097588" y="3136900"/>
          <p14:tracePt t="80138" x="6264275" y="3051175"/>
          <p14:tracePt t="80154" x="6400800" y="2943225"/>
          <p14:tracePt t="80171" x="6497638" y="2851150"/>
          <p14:tracePt t="80188" x="6537325" y="2794000"/>
          <p14:tracePt t="80204" x="6561138" y="2732088"/>
          <p14:tracePt t="80221" x="6561138" y="2679700"/>
          <p14:tracePt t="80238" x="6561138" y="2600325"/>
          <p14:tracePt t="80254" x="6526213" y="2503488"/>
          <p14:tracePt t="80271" x="6492875" y="2428875"/>
          <p14:tracePt t="80288" x="6457950" y="2389188"/>
          <p14:tracePt t="80304" x="6423025" y="2360613"/>
          <p14:tracePt t="80321" x="6378575" y="2332038"/>
          <p14:tracePt t="80338" x="6286500" y="2292350"/>
          <p14:tracePt t="80355" x="6189663" y="2263775"/>
          <p14:tracePt t="80371" x="6086475" y="2235200"/>
          <p14:tracePt t="80388" x="6007100" y="2211388"/>
          <p14:tracePt t="80404" x="5926138" y="2189163"/>
          <p14:tracePt t="80421" x="5921375" y="2189163"/>
          <p14:tracePt t="80613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2565937"/>
            <a:ext cx="8991600" cy="4292063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Formation of elements A&gt;60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7848600" cy="25146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800" dirty="0" smtClean="0"/>
              <a:t>Neutron Capture; S-process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A&gt;60</a:t>
            </a:r>
          </a:p>
          <a:p>
            <a:pPr lvl="1">
              <a:lnSpc>
                <a:spcPct val="80000"/>
              </a:lnSpc>
            </a:pPr>
            <a:r>
              <a:rPr lang="en-US" sz="1800" baseline="30000" dirty="0" smtClean="0"/>
              <a:t>68</a:t>
            </a:r>
            <a:r>
              <a:rPr lang="en-US" sz="1800" dirty="0" smtClean="0"/>
              <a:t>Zn(n, γ) </a:t>
            </a:r>
            <a:r>
              <a:rPr lang="en-US" sz="1800" baseline="30000" dirty="0" smtClean="0"/>
              <a:t>69</a:t>
            </a:r>
            <a:r>
              <a:rPr lang="en-US" sz="1800" dirty="0" smtClean="0"/>
              <a:t>Zn, </a:t>
            </a:r>
            <a:r>
              <a:rPr lang="en-US" sz="1800" baseline="30000" dirty="0" smtClean="0"/>
              <a:t>69</a:t>
            </a:r>
            <a:r>
              <a:rPr lang="en-US" sz="1800" dirty="0" smtClean="0"/>
              <a:t>Zn → </a:t>
            </a:r>
            <a:r>
              <a:rPr lang="en-US" sz="1800" baseline="30000" dirty="0" smtClean="0"/>
              <a:t>69</a:t>
            </a:r>
            <a:r>
              <a:rPr lang="en-US" sz="1800" dirty="0" smtClean="0"/>
              <a:t>Ga</a:t>
            </a:r>
            <a:r>
              <a:rPr lang="en-US" sz="1800" baseline="30000" dirty="0" smtClean="0"/>
              <a:t> </a:t>
            </a:r>
            <a:r>
              <a:rPr lang="en-US" sz="1800" dirty="0" smtClean="0"/>
              <a:t>+ </a:t>
            </a:r>
            <a:r>
              <a:rPr lang="en-US" sz="1800" dirty="0" smtClean="0">
                <a:latin typeface="Symbol" pitchFamily="18" charset="2"/>
              </a:rPr>
              <a:t>b</a:t>
            </a:r>
            <a:r>
              <a:rPr lang="en-US" sz="1800" baseline="30000" dirty="0" smtClean="0">
                <a:latin typeface="Symbol" pitchFamily="18" charset="2"/>
              </a:rPr>
              <a:t>-</a:t>
            </a:r>
            <a:r>
              <a:rPr lang="en-US" sz="1800" dirty="0" smtClean="0">
                <a:latin typeface="Symbol" pitchFamily="18" charset="2"/>
              </a:rPr>
              <a:t> + n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>
                <a:latin typeface="Times New Roman" pitchFamily="18" charset="0"/>
              </a:rPr>
              <a:t>mean times of neutron capture reactions longer than beta decay half-life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>
                <a:latin typeface="Times New Roman" pitchFamily="18" charset="0"/>
              </a:rPr>
              <a:t>Isotope can beta decay before another capture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>
                <a:latin typeface="Times New Roman" pitchFamily="18" charset="0"/>
              </a:rPr>
              <a:t>Up to Bi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91"/>
    </mc:Choice>
    <mc:Fallback xmlns="">
      <p:transition spd="slow" advTm="100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133" x="4360863" y="1450975"/>
          <p14:tracePt t="20141" x="4337050" y="1428750"/>
          <p14:tracePt t="20148" x="4321175" y="1393825"/>
          <p14:tracePt t="20156" x="4251325" y="1314450"/>
          <p14:tracePt t="20166" x="4211638" y="1274763"/>
          <p14:tracePt t="20173" x="4108450" y="1193800"/>
          <p14:tracePt t="20196" x="4011613" y="1108075"/>
          <p14:tracePt t="20212" x="3886200" y="1028700"/>
          <p14:tracePt t="20228" x="3749675" y="942975"/>
          <p14:tracePt t="20240" x="3589338" y="846138"/>
          <p14:tracePt t="20260" x="3406775" y="754063"/>
          <p14:tracePt t="20276" x="3235325" y="679450"/>
          <p14:tracePt t="20292" x="3092450" y="639763"/>
          <p14:tracePt t="20308" x="2978150" y="611188"/>
          <p14:tracePt t="20324" x="2874963" y="582613"/>
          <p14:tracePt t="20340" x="2765425" y="565150"/>
          <p14:tracePt t="20373" x="2720975" y="565150"/>
          <p14:tracePt t="20380" x="2679700" y="560388"/>
          <p14:tracePt t="20396" x="2651125" y="560388"/>
          <p14:tracePt t="20412" x="2606675" y="560388"/>
          <p14:tracePt t="20428" x="2525713" y="560388"/>
          <p14:tracePt t="20440" x="2411413" y="560388"/>
          <p14:tracePt t="20456" x="2263775" y="560388"/>
          <p14:tracePt t="20473" x="2120900" y="560388"/>
          <p14:tracePt t="20490" x="1989138" y="554038"/>
          <p14:tracePt t="20506" x="1879600" y="554038"/>
          <p14:tracePt t="20523" x="1782763" y="554038"/>
          <p14:tracePt t="20540" x="1663700" y="565150"/>
          <p14:tracePt t="20556" x="1600200" y="577850"/>
          <p14:tracePt t="20573" x="1531938" y="606425"/>
          <p14:tracePt t="20590" x="1435100" y="639763"/>
          <p14:tracePt t="20606" x="1331913" y="679450"/>
          <p14:tracePt t="20623" x="1217613" y="725488"/>
          <p14:tracePt t="20640" x="1114425" y="771525"/>
          <p14:tracePt t="20656" x="1017588" y="811213"/>
          <p14:tracePt t="20674" x="942975" y="846138"/>
          <p14:tracePt t="20689" x="892175" y="879475"/>
          <p14:tracePt t="20706" x="850900" y="908050"/>
          <p14:tracePt t="20723" x="817563" y="936625"/>
          <p14:tracePt t="20740" x="749300" y="1000125"/>
          <p14:tracePt t="20756" x="714375" y="1035050"/>
          <p14:tracePt t="20773" x="696913" y="1057275"/>
          <p14:tracePt t="20790" x="674688" y="1085850"/>
          <p14:tracePt t="20806" x="657225" y="1108075"/>
          <p14:tracePt t="20823" x="650875" y="1125538"/>
          <p14:tracePt t="20840" x="646113" y="1136650"/>
          <p14:tracePt t="20856" x="639763" y="1160463"/>
          <p14:tracePt t="20873" x="635000" y="1177925"/>
          <p14:tracePt t="20890" x="635000" y="1193800"/>
          <p14:tracePt t="20906" x="635000" y="1211263"/>
          <p14:tracePt t="20923" x="639763" y="1222375"/>
          <p14:tracePt t="20940" x="657225" y="1246188"/>
          <p14:tracePt t="20956" x="685800" y="1268413"/>
          <p14:tracePt t="20973" x="731838" y="1285875"/>
          <p14:tracePt t="20990" x="788988" y="1308100"/>
          <p14:tracePt t="21006" x="868363" y="1331913"/>
          <p14:tracePt t="21023" x="971550" y="1360488"/>
          <p14:tracePt t="21040" x="1103313" y="1382713"/>
          <p14:tracePt t="21056" x="1228725" y="1400175"/>
          <p14:tracePt t="21073" x="1377950" y="1400175"/>
          <p14:tracePt t="21090" x="1525588" y="1406525"/>
          <p14:tracePt t="21106" x="1679575" y="1417638"/>
          <p14:tracePt t="21123" x="1828800" y="1417638"/>
          <p14:tracePt t="21140" x="2063750" y="1422400"/>
          <p14:tracePt t="21156" x="2206625" y="1422400"/>
          <p14:tracePt t="21174" x="2354263" y="1422400"/>
          <p14:tracePt t="21191" x="2503488" y="1406525"/>
          <p14:tracePt t="21207" x="2657475" y="1400175"/>
          <p14:tracePt t="21223" x="2806700" y="1389063"/>
          <p14:tracePt t="21240" x="2949575" y="1382713"/>
          <p14:tracePt t="21256" x="3097213" y="1371600"/>
          <p14:tracePt t="21273" x="3222625" y="1365250"/>
          <p14:tracePt t="21289" x="3343275" y="1354138"/>
          <p14:tracePt t="21306" x="3451225" y="1336675"/>
          <p14:tracePt t="21323" x="3554413" y="1320800"/>
          <p14:tracePt t="21323" x="3606800" y="1314450"/>
          <p14:tracePt t="21340" x="3697288" y="1292225"/>
          <p14:tracePt t="21356" x="3771900" y="1274763"/>
          <p14:tracePt t="21373" x="3829050" y="1257300"/>
          <p14:tracePt t="21390" x="3868738" y="1235075"/>
          <p14:tracePt t="21406" x="3903663" y="1217613"/>
          <p14:tracePt t="21423" x="3925888" y="1193800"/>
          <p14:tracePt t="21440" x="3932238" y="1189038"/>
          <p14:tracePt t="21456" x="3932238" y="1182688"/>
          <p14:tracePt t="21473" x="3932238" y="1177925"/>
          <p14:tracePt t="21490" x="3932238" y="1171575"/>
          <p14:tracePt t="21506" x="3932238" y="1149350"/>
          <p14:tracePt t="21523" x="3908425" y="1125538"/>
          <p14:tracePt t="21540" x="3811588" y="1057275"/>
          <p14:tracePt t="21556" x="3692525" y="993775"/>
          <p14:tracePt t="21573" x="3543300" y="931863"/>
          <p14:tracePt t="21589" x="3360738" y="874713"/>
          <p14:tracePt t="21606" x="3121025" y="806450"/>
          <p14:tracePt t="21623" x="2846388" y="736600"/>
          <p14:tracePt t="21640" x="2628900" y="685800"/>
          <p14:tracePt t="21656" x="2446338" y="663575"/>
          <p14:tracePt t="21673" x="2268538" y="639763"/>
          <p14:tracePt t="21690" x="2074863" y="622300"/>
          <p14:tracePt t="21706" x="1885950" y="617538"/>
          <p14:tracePt t="21723" x="1714500" y="606425"/>
          <p14:tracePt t="21740" x="1457325" y="617538"/>
          <p14:tracePt t="21756" x="1285875" y="635000"/>
          <p14:tracePt t="21773" x="1096963" y="639763"/>
          <p14:tracePt t="21789" x="914400" y="663575"/>
          <p14:tracePt t="21806" x="742950" y="692150"/>
          <p14:tracePt t="21823" x="617538" y="720725"/>
          <p14:tracePt t="21840" x="514350" y="749300"/>
          <p14:tracePt t="21856" x="411163" y="771525"/>
          <p14:tracePt t="21873" x="342900" y="800100"/>
          <p14:tracePt t="21889" x="296863" y="817563"/>
          <p14:tracePt t="21906" x="263525" y="846138"/>
          <p14:tracePt t="21923" x="228600" y="868363"/>
          <p14:tracePt t="21940" x="188913" y="925513"/>
          <p14:tracePt t="21956" x="160338" y="989013"/>
          <p14:tracePt t="21973" x="136525" y="1039813"/>
          <p14:tracePt t="21990" x="125413" y="1096963"/>
          <p14:tracePt t="22006" x="125413" y="1136650"/>
          <p14:tracePt t="22023" x="136525" y="1189038"/>
          <p14:tracePt t="22040" x="165100" y="1228725"/>
          <p14:tracePt t="22056" x="234950" y="1279525"/>
          <p14:tracePt t="22073" x="336550" y="1336675"/>
          <p14:tracePt t="22090" x="468313" y="1389063"/>
          <p14:tracePt t="22106" x="639763" y="1422400"/>
          <p14:tracePt t="22124" x="839788" y="1446213"/>
          <p14:tracePt t="22140" x="1228725" y="1463675"/>
          <p14:tracePt t="22156" x="1474788" y="1474788"/>
          <p14:tracePt t="22173" x="1720850" y="1474788"/>
          <p14:tracePt t="22190" x="1920875" y="1468438"/>
          <p14:tracePt t="22206" x="2097088" y="1463675"/>
          <p14:tracePt t="22223" x="2274888" y="1450975"/>
          <p14:tracePt t="22239" x="2446338" y="1446213"/>
          <p14:tracePt t="22256" x="2651125" y="1439863"/>
          <p14:tracePt t="22273" x="2846388" y="1422400"/>
          <p14:tracePt t="22290" x="3011488" y="1400175"/>
          <p14:tracePt t="22306" x="3171825" y="1382713"/>
          <p14:tracePt t="22323" x="3308350" y="1360488"/>
          <p14:tracePt t="22339" x="3525838" y="1325563"/>
          <p14:tracePt t="22356" x="3657600" y="1303338"/>
          <p14:tracePt t="22373" x="3771900" y="1274763"/>
          <p14:tracePt t="22390" x="3840163" y="1257300"/>
          <p14:tracePt t="22406" x="3892550" y="1239838"/>
          <p14:tracePt t="22423" x="3921125" y="1228725"/>
          <p14:tracePt t="22439" x="3943350" y="1217613"/>
          <p14:tracePt t="22456" x="3949700" y="1206500"/>
          <p14:tracePt t="22473" x="3960813" y="1200150"/>
          <p14:tracePt t="22490" x="3965575" y="1182688"/>
          <p14:tracePt t="22506" x="3965575" y="1165225"/>
          <p14:tracePt t="22523" x="3965575" y="1149350"/>
          <p14:tracePt t="22539" x="3965575" y="1125538"/>
          <p14:tracePt t="22556" x="3965575" y="1108075"/>
          <p14:tracePt t="22573" x="3937000" y="1074738"/>
          <p14:tracePt t="22590" x="3857625" y="1017588"/>
          <p14:tracePt t="22606" x="3732213" y="936625"/>
          <p14:tracePt t="22623" x="3571875" y="863600"/>
          <p14:tracePt t="22640" x="3389313" y="800100"/>
          <p14:tracePt t="22656" x="3171825" y="736600"/>
          <p14:tracePt t="22673" x="2914650" y="668338"/>
          <p14:tracePt t="22690" x="2611438" y="628650"/>
          <p14:tracePt t="22706" x="2320925" y="600075"/>
          <p14:tracePt t="22723" x="2103438" y="582613"/>
          <p14:tracePt t="22739" x="1835150" y="588963"/>
          <p14:tracePt t="22756" x="1646238" y="606425"/>
          <p14:tracePt t="22773" x="1479550" y="617538"/>
          <p14:tracePt t="22790" x="1343025" y="635000"/>
          <p14:tracePt t="22806" x="1250950" y="657225"/>
          <p14:tracePt t="22823" x="1182688" y="674688"/>
          <p14:tracePt t="22839" x="1108075" y="696913"/>
          <p14:tracePt t="22857" x="1035050" y="714375"/>
          <p14:tracePt t="22873" x="971550" y="742950"/>
          <p14:tracePt t="22890" x="931863" y="765175"/>
          <p14:tracePt t="22906" x="896938" y="788988"/>
          <p14:tracePt t="22923" x="863600" y="811213"/>
          <p14:tracePt t="22939" x="822325" y="846138"/>
          <p14:tracePt t="22956" x="800100" y="874713"/>
          <p14:tracePt t="22973" x="777875" y="908050"/>
          <p14:tracePt t="22990" x="754063" y="954088"/>
          <p14:tracePt t="23006" x="725488" y="1017588"/>
          <p14:tracePt t="23023" x="720725" y="1103313"/>
          <p14:tracePt t="23040" x="720725" y="1200150"/>
          <p14:tracePt t="23057" x="760413" y="1303338"/>
          <p14:tracePt t="23073" x="817563" y="1393825"/>
          <p14:tracePt t="23090" x="885825" y="1457325"/>
          <p14:tracePt t="23106" x="965200" y="1497013"/>
          <p14:tracePt t="23123" x="1050925" y="1520825"/>
          <p14:tracePt t="23140" x="1274763" y="1543050"/>
          <p14:tracePt t="23156" x="1492250" y="1549400"/>
          <p14:tracePt t="23173" x="1754188" y="1549400"/>
          <p14:tracePt t="23190" x="1978025" y="1549400"/>
          <p14:tracePt t="23207" x="2143125" y="1549400"/>
          <p14:tracePt t="23223" x="2235200" y="1549400"/>
          <p14:tracePt t="23239" x="2292350" y="1549400"/>
          <p14:tracePt t="23256" x="2336800" y="1549400"/>
          <p14:tracePt t="23273" x="2382838" y="1549400"/>
          <p14:tracePt t="23290" x="2435225" y="1549400"/>
          <p14:tracePt t="23306" x="2514600" y="1549400"/>
          <p14:tracePt t="23323" x="2600325" y="1543050"/>
          <p14:tracePt t="23339" x="2789238" y="1525588"/>
          <p14:tracePt t="23356" x="2949575" y="1520825"/>
          <p14:tracePt t="23373" x="3114675" y="1508125"/>
          <p14:tracePt t="23390" x="3268663" y="1503363"/>
          <p14:tracePt t="23406" x="3389313" y="1497013"/>
          <p14:tracePt t="23423" x="3446463" y="1497013"/>
          <p14:tracePt t="23440" x="3486150" y="1492250"/>
          <p14:tracePt t="23456" x="3503613" y="1485900"/>
          <p14:tracePt t="23473" x="3514725" y="1485900"/>
          <p14:tracePt t="23489" x="3521075" y="1479550"/>
          <p14:tracePt t="23489" x="0" y="0"/>
        </p14:tracePtLst>
        <p14:tracePtLst>
          <p14:tracePt t="31268" x="4022725" y="1092200"/>
          <p14:tracePt t="31276" x="4017963" y="1079500"/>
          <p14:tracePt t="31289" x="4011613" y="1079500"/>
          <p14:tracePt t="31292" x="3971925" y="1057275"/>
          <p14:tracePt t="31307" x="3903663" y="1022350"/>
          <p14:tracePt t="31322" x="3817938" y="977900"/>
          <p14:tracePt t="31339" x="3714750" y="931863"/>
          <p14:tracePt t="31356" x="3651250" y="903288"/>
          <p14:tracePt t="31372" x="3554413" y="885825"/>
          <p14:tracePt t="31389" x="3429000" y="850900"/>
          <p14:tracePt t="31406" x="3286125" y="811213"/>
          <p14:tracePt t="31422" x="3136900" y="777875"/>
          <p14:tracePt t="31439" x="2965450" y="736600"/>
          <p14:tracePt t="31456" x="2817813" y="703263"/>
          <p14:tracePt t="31472" x="2679700" y="685800"/>
          <p14:tracePt t="31489" x="2571750" y="674688"/>
          <p14:tracePt t="31506" x="2468563" y="657225"/>
          <p14:tracePt t="31522" x="2389188" y="650875"/>
          <p14:tracePt t="31539" x="2320925" y="650875"/>
          <p14:tracePt t="31556" x="2297113" y="650875"/>
          <p14:tracePt t="31572" x="2263775" y="657225"/>
          <p14:tracePt t="31589" x="2200275" y="663575"/>
          <p14:tracePt t="31605" x="2114550" y="663575"/>
          <p14:tracePt t="31622" x="2022475" y="674688"/>
          <p14:tracePt t="31639" x="1931988" y="685800"/>
          <p14:tracePt t="31656" x="1835150" y="692150"/>
          <p14:tracePt t="31672" x="1725613" y="692150"/>
          <p14:tracePt t="31689" x="1606550" y="696913"/>
          <p14:tracePt t="31705" x="1497013" y="703263"/>
          <p14:tracePt t="31722" x="1393825" y="720725"/>
          <p14:tracePt t="31739" x="1250950" y="742950"/>
          <p14:tracePt t="31756" x="1154113" y="765175"/>
          <p14:tracePt t="31772" x="1063625" y="782638"/>
          <p14:tracePt t="31789" x="989013" y="800100"/>
          <p14:tracePt t="31806" x="931863" y="817563"/>
          <p14:tracePt t="31822" x="885825" y="835025"/>
          <p14:tracePt t="31839" x="835025" y="850900"/>
          <p14:tracePt t="31856" x="793750" y="868363"/>
          <p14:tracePt t="31872" x="765175" y="885825"/>
          <p14:tracePt t="31889" x="731838" y="903288"/>
          <p14:tracePt t="31905" x="703263" y="920750"/>
          <p14:tracePt t="31922" x="674688" y="936625"/>
          <p14:tracePt t="31939" x="628650" y="982663"/>
          <p14:tracePt t="31956" x="606425" y="1017588"/>
          <p14:tracePt t="31972" x="588963" y="1046163"/>
          <p14:tracePt t="31989" x="571500" y="1068388"/>
          <p14:tracePt t="32006" x="565150" y="1096963"/>
          <p14:tracePt t="32022" x="560388" y="1114425"/>
          <p14:tracePt t="32039" x="560388" y="1131888"/>
          <p14:tracePt t="32056" x="560388" y="1149350"/>
          <p14:tracePt t="32072" x="560388" y="1160463"/>
          <p14:tracePt t="32089" x="571500" y="1177925"/>
          <p14:tracePt t="32106" x="582613" y="1193800"/>
          <p14:tracePt t="32122" x="600075" y="1211263"/>
          <p14:tracePt t="32139" x="639763" y="1239838"/>
          <p14:tracePt t="32156" x="696913" y="1263650"/>
          <p14:tracePt t="32172" x="782638" y="1308100"/>
          <p14:tracePt t="32189" x="903288" y="1349375"/>
          <p14:tracePt t="32205" x="1046163" y="1382713"/>
          <p14:tracePt t="32222" x="1206500" y="1422400"/>
          <p14:tracePt t="32239" x="1354138" y="1450975"/>
          <p14:tracePt t="32255" x="1497013" y="1463675"/>
          <p14:tracePt t="32272" x="1606550" y="1463675"/>
          <p14:tracePt t="32289" x="1657350" y="1463675"/>
          <p14:tracePt t="32306" x="1674813" y="1463675"/>
          <p14:tracePt t="32322" x="1679575" y="1463675"/>
          <p14:tracePt t="32395" x="1685925" y="1463675"/>
          <p14:tracePt t="32406" x="1692275" y="1463675"/>
          <p14:tracePt t="32451" x="1697038" y="1463675"/>
          <p14:tracePt t="32467" x="1703388" y="1463675"/>
          <p14:tracePt t="36468" x="1697038" y="1463675"/>
          <p14:tracePt t="36476" x="1679575" y="1479550"/>
          <p14:tracePt t="36484" x="1663700" y="1485900"/>
          <p14:tracePt t="36492" x="1651000" y="1497013"/>
          <p14:tracePt t="36492" x="1639888" y="1508125"/>
          <p14:tracePt t="36508" x="1622425" y="1520825"/>
          <p14:tracePt t="36509" x="1611313" y="1536700"/>
          <p14:tracePt t="36523" x="1582738" y="1577975"/>
          <p14:tracePt t="36540" x="1543050" y="1635125"/>
          <p14:tracePt t="36556" x="1531938" y="1663700"/>
          <p14:tracePt t="36788" x="1536700" y="1663700"/>
          <p14:tracePt t="36796" x="1543050" y="1663700"/>
          <p14:tracePt t="36800" x="1549400" y="1663700"/>
          <p14:tracePt t="36807" x="1560513" y="1663700"/>
          <p14:tracePt t="36823" x="1565275" y="1663700"/>
          <p14:tracePt t="36972" x="1571625" y="1663700"/>
          <p14:tracePt t="37756" x="1582738" y="1663700"/>
          <p14:tracePt t="37766" x="1600200" y="1663700"/>
          <p14:tracePt t="37767" x="1611313" y="1663700"/>
          <p14:tracePt t="37773" x="1635125" y="1663700"/>
          <p14:tracePt t="37790" x="1651000" y="1663700"/>
          <p14:tracePt t="37806" x="1663700" y="1657350"/>
          <p14:tracePt t="37852" x="1668463" y="1657350"/>
          <p14:tracePt t="37988" x="1674813" y="1657350"/>
          <p14:tracePt t="38004" x="1679575" y="1657350"/>
          <p14:tracePt t="38028" x="1685925" y="1651000"/>
          <p14:tracePt t="38060" x="1692275" y="1651000"/>
          <p14:tracePt t="38068" x="1697038" y="1651000"/>
          <p14:tracePt t="38068" x="1703388" y="1651000"/>
          <p14:tracePt t="38108" x="1714500" y="1651000"/>
          <p14:tracePt t="38124" x="1720850" y="1651000"/>
          <p14:tracePt t="38140" x="1725613" y="1657350"/>
          <p14:tracePt t="38156" x="1736725" y="1657350"/>
          <p14:tracePt t="38172" x="1749425" y="1663700"/>
          <p14:tracePt t="38188" x="1754188" y="1663700"/>
          <p14:tracePt t="38196" x="1760538" y="1663700"/>
          <p14:tracePt t="38204" x="1765300" y="1663700"/>
          <p14:tracePt t="38212" x="1778000" y="1668463"/>
          <p14:tracePt t="38223" x="1793875" y="1674813"/>
          <p14:tracePt t="38239" x="1806575" y="1679575"/>
          <p14:tracePt t="38412" x="1811338" y="1679575"/>
          <p14:tracePt t="38428" x="1817688" y="1685925"/>
          <p14:tracePt t="38436" x="1822450" y="1692275"/>
          <p14:tracePt t="38476" x="1822450" y="1697038"/>
          <p14:tracePt t="38492" x="1828800" y="1703388"/>
          <p14:tracePt t="38508" x="1828800" y="1708150"/>
          <p14:tracePt t="38866" x="1835150" y="1708150"/>
          <p14:tracePt t="38916" x="1839913" y="1708150"/>
          <p14:tracePt t="38940" x="1846263" y="1708150"/>
          <p14:tracePt t="38956" x="1851025" y="1708150"/>
          <p14:tracePt t="38972" x="1857375" y="1708150"/>
          <p14:tracePt t="38982" x="1863725" y="1708150"/>
          <p14:tracePt t="38983" x="1868488" y="1708150"/>
          <p14:tracePt t="39388" x="1874838" y="1708150"/>
          <p14:tracePt t="39394" x="1879600" y="1708150"/>
          <p14:tracePt t="39420" x="1885950" y="1708150"/>
          <p14:tracePt t="39460" x="1892300" y="1708150"/>
          <p14:tracePt t="39476" x="1897063" y="1714500"/>
          <p14:tracePt t="39500" x="1903413" y="1720850"/>
          <p14:tracePt t="39540" x="1908175" y="1720850"/>
          <p14:tracePt t="39580" x="1914525" y="1725613"/>
          <p14:tracePt t="39612" x="1920875" y="1725613"/>
          <p14:tracePt t="39628" x="1931988" y="1731963"/>
          <p14:tracePt t="39660" x="1936750" y="1731963"/>
          <p14:tracePt t="39676" x="1943100" y="1731963"/>
          <p14:tracePt t="39699" x="1949450" y="1731963"/>
          <p14:tracePt t="39716" x="1960563" y="1731963"/>
          <p14:tracePt t="39732" x="1971675" y="1736725"/>
          <p14:tracePt t="39748" x="1982788" y="1736725"/>
          <p14:tracePt t="39756" x="1989138" y="1736725"/>
          <p14:tracePt t="39773" x="2000250" y="1736725"/>
          <p14:tracePt t="39773" x="2011363" y="1736725"/>
          <p14:tracePt t="39789" x="2028825" y="1736725"/>
          <p14:tracePt t="39806" x="2046288" y="1736725"/>
          <p14:tracePt t="39823" x="2063750" y="1736725"/>
          <p14:tracePt t="39839" x="2092325" y="1725613"/>
          <p14:tracePt t="39856" x="2120900" y="1720850"/>
          <p14:tracePt t="39873" x="2136775" y="1720850"/>
          <p14:tracePt t="39889" x="2149475" y="1720850"/>
          <p14:tracePt t="39906" x="2160588" y="1720850"/>
          <p14:tracePt t="39923" x="2165350" y="1714500"/>
          <p14:tracePt t="39939" x="2171700" y="1714500"/>
          <p14:tracePt t="39996" x="2165350" y="1714500"/>
          <p14:tracePt t="40020" x="2154238" y="1714500"/>
          <p14:tracePt t="40036" x="2143125" y="1714500"/>
          <p14:tracePt t="40044" x="2136775" y="1708150"/>
          <p14:tracePt t="40052" x="2120900" y="1708150"/>
          <p14:tracePt t="40060" x="2079625" y="1697038"/>
          <p14:tracePt t="40073" x="2028825" y="1685925"/>
          <p14:tracePt t="40089" x="1989138" y="1679575"/>
          <p14:tracePt t="40106" x="1960563" y="1674813"/>
          <p14:tracePt t="40123" x="1943100" y="1674813"/>
          <p14:tracePt t="40140" x="1936750" y="1668463"/>
          <p14:tracePt t="40284" x="1931988" y="1668463"/>
          <p14:tracePt t="40300" x="1920875" y="1668463"/>
          <p14:tracePt t="40316" x="1920875" y="1674813"/>
          <p14:tracePt t="40324" x="1908175" y="1674813"/>
          <p14:tracePt t="40340" x="1903413" y="1679575"/>
          <p14:tracePt t="40364" x="1897063" y="1679575"/>
          <p14:tracePt t="40372" x="1892300" y="1679575"/>
          <p14:tracePt t="40399" x="1885950" y="1685925"/>
          <p14:tracePt t="40420" x="1874838" y="1685925"/>
          <p14:tracePt t="40436" x="1863725" y="1692275"/>
          <p14:tracePt t="40452" x="1863725" y="1697038"/>
          <p14:tracePt t="40452" x="1857375" y="1697038"/>
          <p14:tracePt t="40476" x="1851025" y="1697038"/>
          <p14:tracePt t="40596" x="1846263" y="1697038"/>
          <p14:tracePt t="40660" x="1839913" y="1697038"/>
          <p14:tracePt t="40684" x="1835150" y="1697038"/>
          <p14:tracePt t="40836" x="1828800" y="1697038"/>
          <p14:tracePt t="40852" x="1822450" y="1697038"/>
          <p14:tracePt t="40868" x="1817688" y="1697038"/>
          <p14:tracePt t="40900" x="1811338" y="1697038"/>
          <p14:tracePt t="40916" x="1800225" y="1697038"/>
          <p14:tracePt t="42668" x="1806575" y="1697038"/>
          <p14:tracePt t="42684" x="1811338" y="1697038"/>
          <p14:tracePt t="42724" x="1817688" y="1697038"/>
          <p14:tracePt t="42748" x="1822450" y="1697038"/>
          <p14:tracePt t="42796" x="1828800" y="1697038"/>
          <p14:tracePt t="42828" x="1835150" y="1697038"/>
          <p14:tracePt t="42868" x="1839913" y="1697038"/>
          <p14:tracePt t="42916" x="1839913" y="1692275"/>
          <p14:tracePt t="42996" x="1846263" y="1692275"/>
          <p14:tracePt t="43060" x="1851025" y="1685925"/>
          <p14:tracePt t="43436" x="1846263" y="1685925"/>
          <p14:tracePt t="43460" x="1839913" y="1685925"/>
          <p14:tracePt t="43484" x="1835150" y="1685925"/>
          <p14:tracePt t="43500" x="1828800" y="1685925"/>
          <p14:tracePt t="43580" x="1822450" y="1685925"/>
          <p14:tracePt t="43780" x="1817688" y="1685925"/>
          <p14:tracePt t="43852" x="1811338" y="1685925"/>
          <p14:tracePt t="43884" x="1806575" y="1685925"/>
          <p14:tracePt t="43964" x="1800225" y="1685925"/>
          <p14:tracePt t="44788" x="1806575" y="1685925"/>
          <p14:tracePt t="44796" x="1811338" y="1685925"/>
          <p14:tracePt t="44804" x="1817688" y="1685925"/>
          <p14:tracePt t="44812" x="1822450" y="1685925"/>
          <p14:tracePt t="44822" x="1835150" y="1679575"/>
          <p14:tracePt t="44839" x="1839913" y="1679575"/>
          <p14:tracePt t="44856" x="1851025" y="1674813"/>
          <p14:tracePt t="44872" x="1857375" y="1674813"/>
          <p14:tracePt t="44889" x="1868488" y="1674813"/>
          <p14:tracePt t="45092" x="1879600" y="1674813"/>
          <p14:tracePt t="45108" x="1885950" y="1674813"/>
          <p14:tracePt t="45116" x="1897063" y="1674813"/>
          <p14:tracePt t="45124" x="1908175" y="1679575"/>
          <p14:tracePt t="45124" x="1925638" y="1685925"/>
          <p14:tracePt t="45140" x="2006600" y="1703388"/>
          <p14:tracePt t="45156" x="2057400" y="1714500"/>
          <p14:tracePt t="45172" x="2103438" y="1720850"/>
          <p14:tracePt t="45189" x="2132013" y="1725613"/>
          <p14:tracePt t="45206" x="2149475" y="1731963"/>
          <p14:tracePt t="45223" x="2154238" y="1731963"/>
          <p14:tracePt t="45364" x="2160588" y="1731963"/>
          <p14:tracePt t="45372" x="2165350" y="1731963"/>
          <p14:tracePt t="45377" x="2171700" y="1731963"/>
          <p14:tracePt t="45389" x="2182813" y="1731963"/>
          <p14:tracePt t="45389" x="2206625" y="1731963"/>
          <p14:tracePt t="45406" x="2239963" y="1731963"/>
          <p14:tracePt t="45422" x="2268538" y="1736725"/>
          <p14:tracePt t="45439" x="2303463" y="1736725"/>
          <p14:tracePt t="45456" x="2325688" y="1736725"/>
          <p14:tracePt t="45612" x="2336800" y="1736725"/>
          <p14:tracePt t="45620" x="2360613" y="1736725"/>
          <p14:tracePt t="45628" x="2406650" y="1736725"/>
          <p14:tracePt t="45636" x="2451100" y="1736725"/>
          <p14:tracePt t="45641" x="2582863" y="1749425"/>
          <p14:tracePt t="45656" x="2697163" y="1754188"/>
          <p14:tracePt t="45672" x="2800350" y="1765300"/>
          <p14:tracePt t="45689" x="2868613" y="1771650"/>
          <p14:tracePt t="45706" x="2908300" y="1771650"/>
          <p14:tracePt t="45722" x="2932113" y="1778000"/>
          <p14:tracePt t="45739" x="2965450" y="1778000"/>
          <p14:tracePt t="45756" x="3000375" y="1778000"/>
          <p14:tracePt t="45772" x="3022600" y="1778000"/>
          <p14:tracePt t="45789" x="3035300" y="1771650"/>
          <p14:tracePt t="46316" x="3035300" y="1765300"/>
          <p14:tracePt t="46324" x="3057525" y="1754188"/>
          <p14:tracePt t="46340" x="3074988" y="1743075"/>
          <p14:tracePt t="46340" x="3086100" y="1725613"/>
          <p14:tracePt t="46356" x="3103563" y="1708150"/>
          <p14:tracePt t="46372" x="3114675" y="1685925"/>
          <p14:tracePt t="46389" x="3121025" y="1674813"/>
          <p14:tracePt t="46406" x="3121025" y="1663700"/>
          <p14:tracePt t="46422" x="3121025" y="1651000"/>
          <p14:tracePt t="46439" x="3121025" y="1635125"/>
          <p14:tracePt t="46456" x="3121025" y="1617663"/>
          <p14:tracePt t="46472" x="3108325" y="1600200"/>
          <p14:tracePt t="46489" x="3097213" y="1577975"/>
          <p14:tracePt t="46506" x="3086100" y="1560513"/>
          <p14:tracePt t="46522" x="3063875" y="1543050"/>
          <p14:tracePt t="46522" x="3051175" y="1531938"/>
          <p14:tracePt t="46540" x="3022600" y="1514475"/>
          <p14:tracePt t="46556" x="3000375" y="1503363"/>
          <p14:tracePt t="46573" x="2960688" y="1485900"/>
          <p14:tracePt t="46589" x="2921000" y="1479550"/>
          <p14:tracePt t="46606" x="2892425" y="1468438"/>
          <p14:tracePt t="46622" x="2857500" y="1463675"/>
          <p14:tracePt t="46639" x="2846388" y="1457325"/>
          <p14:tracePt t="46656" x="2822575" y="1457325"/>
          <p14:tracePt t="46672" x="2789238" y="1457325"/>
          <p14:tracePt t="46689" x="2754313" y="1468438"/>
          <p14:tracePt t="46706" x="2732088" y="1479550"/>
          <p14:tracePt t="46722" x="2692400" y="1503363"/>
          <p14:tracePt t="46740" x="2686050" y="1520825"/>
          <p14:tracePt t="46756" x="2679700" y="1525588"/>
          <p14:tracePt t="46772" x="2668588" y="1549400"/>
          <p14:tracePt t="46789" x="2668588" y="1571625"/>
          <p14:tracePt t="46806" x="2668588" y="1606550"/>
          <p14:tracePt t="46822" x="2679700" y="1635125"/>
          <p14:tracePt t="46839" x="2697163" y="1668463"/>
          <p14:tracePt t="46856" x="2725738" y="1697038"/>
          <p14:tracePt t="46872" x="2765425" y="1731963"/>
          <p14:tracePt t="46889" x="2835275" y="1765300"/>
          <p14:tracePt t="46906" x="2949575" y="1800225"/>
          <p14:tracePt t="46922" x="3074988" y="1835150"/>
          <p14:tracePt t="46939" x="3246438" y="1857375"/>
          <p14:tracePt t="46956" x="3314700" y="1857375"/>
          <p14:tracePt t="46972" x="3378200" y="1857375"/>
          <p14:tracePt t="46989" x="3435350" y="1851025"/>
          <p14:tracePt t="47006" x="3468688" y="1839913"/>
          <p14:tracePt t="47022" x="3503613" y="1835150"/>
          <p14:tracePt t="47039" x="3521075" y="1822450"/>
          <p14:tracePt t="47056" x="3543300" y="1811338"/>
          <p14:tracePt t="47072" x="3554413" y="1811338"/>
          <p14:tracePt t="47089" x="3560763" y="1806575"/>
          <p14:tracePt t="47500" x="3565525" y="1806575"/>
          <p14:tracePt t="47507" x="3571875" y="1806575"/>
          <p14:tracePt t="47523" x="3571875" y="1800225"/>
          <p14:tracePt t="47532" x="3582988" y="1800225"/>
          <p14:tracePt t="47547" x="3594100" y="1793875"/>
          <p14:tracePt t="47555" x="3606800" y="1789113"/>
          <p14:tracePt t="47572" x="3611563" y="1789113"/>
          <p14:tracePt t="47573" x="3629025" y="1782763"/>
          <p14:tracePt t="47589" x="3640138" y="1771650"/>
          <p14:tracePt t="47606" x="3663950" y="1765300"/>
          <p14:tracePt t="47622" x="3675063" y="1765300"/>
          <p14:tracePt t="47639" x="3686175" y="1760538"/>
          <p14:tracePt t="48875" x="0" y="0"/>
        </p14:tracePtLst>
        <p14:tracePtLst>
          <p14:tracePt t="49564" x="3679825" y="1778000"/>
          <p14:tracePt t="49715" x="3686175" y="1778000"/>
          <p14:tracePt t="49722" x="3703638" y="1778000"/>
          <p14:tracePt t="49739" x="3708400" y="1778000"/>
          <p14:tracePt t="49740" x="3732213" y="1778000"/>
          <p14:tracePt t="49755" x="3754438" y="1771650"/>
          <p14:tracePt t="49772" x="3778250" y="1771650"/>
          <p14:tracePt t="49789" x="3822700" y="1765300"/>
          <p14:tracePt t="49805" x="3892550" y="1765300"/>
          <p14:tracePt t="49822" x="3989388" y="1765300"/>
          <p14:tracePt t="49839" x="4097338" y="1765300"/>
          <p14:tracePt t="49855" x="4189413" y="1765300"/>
          <p14:tracePt t="49872" x="4235450" y="1765300"/>
          <p14:tracePt t="49889" x="4246563" y="1765300"/>
          <p14:tracePt t="49905" x="4257675" y="1765300"/>
          <p14:tracePt t="50132" x="4264025" y="1765300"/>
          <p14:tracePt t="50139" x="4275138" y="1765300"/>
          <p14:tracePt t="50147" x="4321175" y="1765300"/>
          <p14:tracePt t="50156" x="4394200" y="1765300"/>
          <p14:tracePt t="50172" x="4486275" y="1765300"/>
          <p14:tracePt t="50189" x="4543425" y="1765300"/>
          <p14:tracePt t="50205" x="4589463" y="1765300"/>
          <p14:tracePt t="50222" x="4600575" y="1765300"/>
          <p14:tracePt t="50239" x="4606925" y="1765300"/>
          <p14:tracePt t="50637" x="0" y="0"/>
        </p14:tracePtLst>
        <p14:tracePtLst>
          <p14:tracePt t="51890" x="3675063" y="1731963"/>
          <p14:tracePt t="52099" x="3686175" y="1731963"/>
          <p14:tracePt t="52107" x="3703638" y="1736725"/>
          <p14:tracePt t="52123" x="3714750" y="1736725"/>
          <p14:tracePt t="52124" x="3725863" y="1736725"/>
          <p14:tracePt t="52139" x="3765550" y="1743075"/>
          <p14:tracePt t="52155" x="3811588" y="1749425"/>
          <p14:tracePt t="52172" x="3868738" y="1754188"/>
          <p14:tracePt t="52189" x="3954463" y="1760538"/>
          <p14:tracePt t="52205" x="4011613" y="1765300"/>
          <p14:tracePt t="52222" x="4046538" y="1771650"/>
          <p14:tracePt t="52239" x="4057650" y="1771650"/>
          <p14:tracePt t="52283" x="4064000" y="1771650"/>
          <p14:tracePt t="52291" x="4075113" y="1771650"/>
          <p14:tracePt t="52307" x="4097338" y="1771650"/>
          <p14:tracePt t="52323" x="4108450" y="1771650"/>
          <p14:tracePt t="52324" x="4121150" y="1771650"/>
          <p14:tracePt t="52338" x="4160838" y="1771650"/>
          <p14:tracePt t="52356" x="4206875" y="1771650"/>
          <p14:tracePt t="52372" x="4264025" y="1778000"/>
          <p14:tracePt t="52389" x="4337050" y="1782763"/>
          <p14:tracePt t="52405" x="4406900" y="1793875"/>
          <p14:tracePt t="52422" x="4446588" y="1793875"/>
          <p14:tracePt t="52439" x="4464050" y="1793875"/>
          <p14:tracePt t="52455" x="4468813" y="1793875"/>
          <p14:tracePt t="52916" x="4475163" y="1789113"/>
          <p14:tracePt t="52924" x="4475163" y="1778000"/>
          <p14:tracePt t="52940" x="4479925" y="1765300"/>
          <p14:tracePt t="52956" x="4479925" y="1760538"/>
          <p14:tracePt t="52957" x="4486275" y="1754188"/>
          <p14:tracePt t="53332" x="4475163" y="1754188"/>
          <p14:tracePt t="53349" x="4464050" y="1754188"/>
          <p14:tracePt t="53350" x="4457700" y="1754188"/>
          <p14:tracePt t="53356" x="4457700" y="1760538"/>
          <p14:tracePt t="53460" x="4451350" y="1760538"/>
          <p14:tracePt t="53473" x="4440238" y="1760538"/>
          <p14:tracePt t="53490" x="4435475" y="1760538"/>
          <p14:tracePt t="53490" x="4406900" y="1760538"/>
          <p14:tracePt t="53506" x="4389438" y="1754188"/>
          <p14:tracePt t="53523" x="4365625" y="1749425"/>
          <p14:tracePt t="53540" x="4349750" y="1749425"/>
          <p14:tracePt t="53852" x="4354513" y="1749425"/>
          <p14:tracePt t="53860" x="4371975" y="1749425"/>
          <p14:tracePt t="53873" x="4378325" y="1743075"/>
          <p14:tracePt t="53873" x="4406900" y="1736725"/>
          <p14:tracePt t="53889" x="4422775" y="1725613"/>
          <p14:tracePt t="53906" x="4440238" y="1720850"/>
          <p14:tracePt t="53940" x="4446588" y="1714500"/>
          <p14:tracePt t="54084" x="4446588" y="1708150"/>
          <p14:tracePt t="54092" x="4429125" y="1703388"/>
          <p14:tracePt t="54092" x="4389438" y="1697038"/>
          <p14:tracePt t="54108" x="4337050" y="1685925"/>
          <p14:tracePt t="54116" x="4275138" y="1674813"/>
          <p14:tracePt t="54124" x="4154488" y="1651000"/>
          <p14:tracePt t="54140" x="4097338" y="1646238"/>
          <p14:tracePt t="54141" x="4017963" y="1635125"/>
          <p14:tracePt t="54156" x="3978275" y="1628775"/>
          <p14:tracePt t="54173" x="3965575" y="1628775"/>
          <p14:tracePt t="54268" x="3954463" y="1628775"/>
          <p14:tracePt t="54284" x="3949700" y="1635125"/>
          <p14:tracePt t="54292" x="3943350" y="1646238"/>
          <p14:tracePt t="54299" x="3932238" y="1646238"/>
          <p14:tracePt t="54306" x="3932238" y="1668463"/>
          <p14:tracePt t="54323" x="3921125" y="1692275"/>
          <p14:tracePt t="54340" x="3914775" y="1743075"/>
          <p14:tracePt t="54356" x="3914775" y="1771650"/>
          <p14:tracePt t="54373" x="3914775" y="1800225"/>
          <p14:tracePt t="54390" x="3921125" y="1817688"/>
          <p14:tracePt t="54406" x="3932238" y="1839913"/>
          <p14:tracePt t="54423" x="3949700" y="1851025"/>
          <p14:tracePt t="54440" x="3960813" y="1863725"/>
          <p14:tracePt t="54456" x="3978275" y="1863725"/>
          <p14:tracePt t="54473" x="4011613" y="1868488"/>
          <p14:tracePt t="54489" x="4046538" y="1868488"/>
          <p14:tracePt t="54506" x="4092575" y="1868488"/>
          <p14:tracePt t="54523" x="4154488" y="1857375"/>
          <p14:tracePt t="54540" x="4246563" y="1828800"/>
          <p14:tracePt t="54556" x="4314825" y="1793875"/>
          <p14:tracePt t="54573" x="4354513" y="1778000"/>
          <p14:tracePt t="54589" x="4383088" y="1760538"/>
          <p14:tracePt t="54606" x="4400550" y="1743075"/>
          <p14:tracePt t="54623" x="4411663" y="1736725"/>
          <p14:tracePt t="54639" x="4411663" y="1725613"/>
          <p14:tracePt t="54676" x="4418013" y="1714500"/>
          <p14:tracePt t="54700" x="4418013" y="1708150"/>
          <p14:tracePt t="54748" x="4418013" y="1703388"/>
          <p14:tracePt t="54757" x="4418013" y="1697038"/>
          <p14:tracePt t="54767" x="4418013" y="1692275"/>
          <p14:tracePt t="54773" x="4406900" y="1692275"/>
          <p14:tracePt t="54789" x="4389438" y="1685925"/>
          <p14:tracePt t="54806" x="4365625" y="1679575"/>
          <p14:tracePt t="54823" x="4354513" y="1679575"/>
          <p14:tracePt t="54839" x="4343400" y="1679575"/>
          <p14:tracePt t="54856" x="4325938" y="1679575"/>
          <p14:tracePt t="54873" x="4314825" y="1679575"/>
          <p14:tracePt t="54889" x="4297363" y="1692275"/>
          <p14:tracePt t="54906" x="4275138" y="1703388"/>
          <p14:tracePt t="54923" x="4268788" y="1714500"/>
          <p14:tracePt t="54940" x="4257675" y="1725613"/>
          <p14:tracePt t="54956" x="4257675" y="1736725"/>
          <p14:tracePt t="54973" x="4251325" y="1743075"/>
          <p14:tracePt t="54989" x="4251325" y="1749425"/>
          <p14:tracePt t="55204" x="4251325" y="1754188"/>
          <p14:tracePt t="55216" x="4264025" y="1754188"/>
          <p14:tracePt t="55220" x="4275138" y="1754188"/>
          <p14:tracePt t="55223" x="4308475" y="1760538"/>
          <p14:tracePt t="55239" x="4343400" y="1765300"/>
          <p14:tracePt t="55257" x="4378325" y="1771650"/>
          <p14:tracePt t="55273" x="4406900" y="1771650"/>
          <p14:tracePt t="55290" x="4440238" y="1778000"/>
          <p14:tracePt t="55306" x="4464050" y="1778000"/>
          <p14:tracePt t="55323" x="4468813" y="1778000"/>
          <p14:tracePt t="55612" x="4475163" y="1789113"/>
          <p14:tracePt t="55620" x="4479925" y="1806575"/>
          <p14:tracePt t="55628" x="4486275" y="1811338"/>
          <p14:tracePt t="55652" x="4492625" y="1817688"/>
          <p14:tracePt t="55720" x="0" y="0"/>
        </p14:tracePtLst>
        <p14:tracePtLst>
          <p14:tracePt t="57332" x="1920875" y="6172200"/>
          <p14:tracePt t="57340" x="1897063" y="6183313"/>
          <p14:tracePt t="57348" x="1879600" y="6200775"/>
          <p14:tracePt t="57356" x="1839913" y="6235700"/>
          <p14:tracePt t="57373" x="1822450" y="6246813"/>
          <p14:tracePt t="57373" x="1793875" y="6292850"/>
          <p14:tracePt t="57389" x="1765300" y="6326188"/>
          <p14:tracePt t="57406" x="1731963" y="6365875"/>
          <p14:tracePt t="57423" x="1674813" y="6418263"/>
          <p14:tracePt t="57440" x="1611313" y="6492875"/>
          <p14:tracePt t="57456" x="1549400" y="6561138"/>
          <p14:tracePt t="57473" x="1474788" y="6640513"/>
          <p14:tracePt t="57489" x="1406525" y="6732588"/>
          <p14:tracePt t="57506" x="1360488" y="6811963"/>
          <p14:tracePt t="57523" x="1331913" y="6846888"/>
          <p14:tracePt t="57539" x="1331913" y="6851650"/>
          <p14:tracePt t="57636" x="1331913" y="6840538"/>
          <p14:tracePt t="57644" x="1331913" y="6789738"/>
          <p14:tracePt t="57652" x="1343025" y="6737350"/>
          <p14:tracePt t="57665" x="1360488" y="6704013"/>
          <p14:tracePt t="57672" x="1365250" y="6669088"/>
          <p14:tracePt t="57673" x="1377950" y="6635750"/>
          <p14:tracePt t="57689" x="1382713" y="6607175"/>
          <p14:tracePt t="57706" x="1400175" y="6578600"/>
          <p14:tracePt t="57722" x="1411288" y="6561138"/>
          <p14:tracePt t="57739" x="1417638" y="6554788"/>
          <p14:tracePt t="57828" x="1422400" y="6543675"/>
          <p14:tracePt t="57836" x="1428750" y="6526213"/>
          <p14:tracePt t="57844" x="1435100" y="6515100"/>
          <p14:tracePt t="57852" x="1446213" y="6508750"/>
          <p14:tracePt t="57860" x="1463675" y="6492875"/>
          <p14:tracePt t="57873" x="1479550" y="6480175"/>
          <p14:tracePt t="57889" x="1514475" y="6457950"/>
          <p14:tracePt t="57906" x="1554163" y="6440488"/>
          <p14:tracePt t="57923" x="1571625" y="6435725"/>
          <p14:tracePt t="57940" x="1589088" y="6423025"/>
          <p14:tracePt t="58084" x="1593850" y="6423025"/>
          <p14:tracePt t="58092" x="1593850" y="6411913"/>
          <p14:tracePt t="58106" x="1593850" y="6400800"/>
          <p14:tracePt t="58106" x="1600200" y="6378575"/>
          <p14:tracePt t="58123" x="1600200" y="6350000"/>
          <p14:tracePt t="58139" x="1582738" y="6297613"/>
          <p14:tracePt t="58156" x="1565275" y="6264275"/>
          <p14:tracePt t="58173" x="1554163" y="6235700"/>
          <p14:tracePt t="58189" x="1543050" y="6194425"/>
          <p14:tracePt t="58206" x="1536700" y="6172200"/>
          <p14:tracePt t="58223" x="1531938" y="6165850"/>
          <p14:tracePt t="58239" x="1531938" y="6161088"/>
          <p14:tracePt t="58256" x="1531938" y="6154738"/>
          <p14:tracePt t="58273" x="1531938" y="6149975"/>
          <p14:tracePt t="58289" x="1531938" y="6137275"/>
          <p14:tracePt t="58306" x="1531938" y="6132513"/>
          <p14:tracePt t="58323" x="1531938" y="6121400"/>
          <p14:tracePt t="58339" x="1531938" y="6103938"/>
          <p14:tracePt t="58356" x="1531938" y="6092825"/>
          <p14:tracePt t="58373" x="1531938" y="6080125"/>
          <p14:tracePt t="58389" x="1531938" y="6069013"/>
          <p14:tracePt t="58468" x="1536700" y="6069013"/>
          <p14:tracePt t="58484" x="1549400" y="6069013"/>
          <p14:tracePt t="58484" x="1560513" y="6069013"/>
          <p14:tracePt t="58500" x="1593850" y="6064250"/>
          <p14:tracePt t="58508" x="1617663" y="6064250"/>
          <p14:tracePt t="58516" x="1635125" y="6064250"/>
          <p14:tracePt t="58524" x="1679575" y="6064250"/>
          <p14:tracePt t="58539" x="1725613" y="6064250"/>
          <p14:tracePt t="58556" x="1754188" y="6069013"/>
          <p14:tracePt t="58572" x="1782763" y="6069013"/>
          <p14:tracePt t="58589" x="1806575" y="6069013"/>
          <p14:tracePt t="58700" x="1811338" y="6069013"/>
          <p14:tracePt t="58708" x="1828800" y="6069013"/>
          <p14:tracePt t="58716" x="1846263" y="6069013"/>
          <p14:tracePt t="58732" x="1897063" y="6069013"/>
          <p14:tracePt t="58740" x="1925638" y="6069013"/>
          <p14:tracePt t="58740" x="2017713" y="6069013"/>
          <p14:tracePt t="58757" x="2103438" y="6064250"/>
          <p14:tracePt t="58773" x="2193925" y="6064250"/>
          <p14:tracePt t="58789" x="2246313" y="6057900"/>
          <p14:tracePt t="58806" x="2274888" y="6057900"/>
          <p14:tracePt t="58823" x="2292350" y="6057900"/>
          <p14:tracePt t="58839" x="2297113" y="6057900"/>
          <p14:tracePt t="58856" x="2308225" y="6057900"/>
          <p14:tracePt t="58872" x="2320925" y="6057900"/>
          <p14:tracePt t="58889" x="2343150" y="6057900"/>
          <p14:tracePt t="58906" x="2382838" y="6051550"/>
          <p14:tracePt t="58922" x="2422525" y="6046788"/>
          <p14:tracePt t="58939" x="2474913" y="6040438"/>
          <p14:tracePt t="58956" x="2508250" y="6035675"/>
          <p14:tracePt t="58973" x="2532063" y="6029325"/>
          <p14:tracePt t="58989" x="2549525" y="6029325"/>
          <p14:tracePt t="59006" x="2571750" y="6029325"/>
          <p14:tracePt t="59023" x="2578100" y="6029325"/>
          <p14:tracePt t="59140" x="2582863" y="6022975"/>
          <p14:tracePt t="59148" x="2589213" y="6011863"/>
          <p14:tracePt t="59152" x="2589213" y="6007100"/>
          <p14:tracePt t="59156" x="2593975" y="5989638"/>
          <p14:tracePt t="59173" x="2600325" y="5972175"/>
          <p14:tracePt t="59189" x="2606675" y="5961063"/>
          <p14:tracePt t="59206" x="2606675" y="5937250"/>
          <p14:tracePt t="59223" x="2606675" y="5921375"/>
          <p14:tracePt t="59239" x="2606675" y="5908675"/>
          <p14:tracePt t="59256" x="2606675" y="5897563"/>
          <p14:tracePt t="59272" x="2606675" y="5892800"/>
          <p14:tracePt t="59388" x="2600325" y="5880100"/>
          <p14:tracePt t="59404" x="2593975" y="5868988"/>
          <p14:tracePt t="59415" x="2593975" y="5864225"/>
          <p14:tracePt t="59416" x="2589213" y="5864225"/>
          <p14:tracePt t="59422" x="2578100" y="5846763"/>
          <p14:tracePt t="59439" x="2578100" y="5835650"/>
          <p14:tracePt t="59456" x="2571750" y="5822950"/>
          <p14:tracePt t="59472" x="2565400" y="5818188"/>
          <p14:tracePt t="59524" x="2565400" y="5811838"/>
          <p14:tracePt t="59636" x="2560638" y="5807075"/>
          <p14:tracePt t="59644" x="2560638" y="5794375"/>
          <p14:tracePt t="59650" x="2560638" y="5783263"/>
          <p14:tracePt t="59656" x="2560638" y="5772150"/>
          <p14:tracePt t="59672" x="2554288" y="5754688"/>
          <p14:tracePt t="59689" x="2543175" y="5743575"/>
          <p14:tracePt t="59706" x="2543175" y="5737225"/>
          <p14:tracePt t="59723" x="2543175" y="5726113"/>
          <p14:tracePt t="59740" x="2543175" y="5721350"/>
          <p14:tracePt t="59780" x="2543175" y="5708650"/>
          <p14:tracePt t="59796" x="2536825" y="5697538"/>
          <p14:tracePt t="59876" x="2536825" y="5692775"/>
          <p14:tracePt t="59884" x="2536825" y="5686425"/>
          <p14:tracePt t="59900" x="2543175" y="5680075"/>
          <p14:tracePt t="59932" x="2549525" y="5675313"/>
          <p14:tracePt t="60028" x="2554288" y="5664200"/>
          <p14:tracePt t="60036" x="2571750" y="5664200"/>
          <p14:tracePt t="60043" x="2582863" y="5664200"/>
          <p14:tracePt t="60056" x="2589213" y="5657850"/>
          <p14:tracePt t="60056" x="2622550" y="5651500"/>
          <p14:tracePt t="60072" x="2651125" y="5651500"/>
          <p14:tracePt t="60089" x="2703513" y="5651500"/>
          <p14:tracePt t="60106" x="2749550" y="5651500"/>
          <p14:tracePt t="60123" x="2778125" y="5651500"/>
          <p14:tracePt t="60139" x="2800350" y="5651500"/>
          <p14:tracePt t="60156" x="2817813" y="5651500"/>
          <p14:tracePt t="60172" x="2835275" y="5651500"/>
          <p14:tracePt t="60189" x="2851150" y="5651500"/>
          <p14:tracePt t="60206" x="2879725" y="5651500"/>
          <p14:tracePt t="60223" x="2914650" y="5651500"/>
          <p14:tracePt t="60239" x="2954338" y="5651500"/>
          <p14:tracePt t="60256" x="2994025" y="5651500"/>
          <p14:tracePt t="60272" x="3057525" y="5651500"/>
          <p14:tracePt t="60289" x="3108325" y="5651500"/>
          <p14:tracePt t="60306" x="3149600" y="5651500"/>
          <p14:tracePt t="60322" x="3182938" y="5651500"/>
          <p14:tracePt t="60339" x="3217863" y="5651500"/>
          <p14:tracePt t="60356" x="3228975" y="5651500"/>
          <p14:tracePt t="60372" x="3246438" y="5651500"/>
          <p14:tracePt t="60390" x="3263900" y="5651500"/>
          <p14:tracePt t="60406" x="3286125" y="5651500"/>
          <p14:tracePt t="60422" x="3314700" y="5646738"/>
          <p14:tracePt t="60439" x="3336925" y="5640388"/>
          <p14:tracePt t="60456" x="3365500" y="5635625"/>
          <p14:tracePt t="60473" x="3394075" y="5629275"/>
          <p14:tracePt t="60489" x="3422650" y="5629275"/>
          <p14:tracePt t="60506" x="3446463" y="5622925"/>
          <p14:tracePt t="60522" x="3457575" y="5618163"/>
          <p14:tracePt t="60539" x="3463925" y="5618163"/>
          <p14:tracePt t="60684" x="3463925" y="5611813"/>
          <p14:tracePt t="60700" x="3463925" y="5607050"/>
          <p14:tracePt t="60716" x="3463925" y="5600700"/>
          <p14:tracePt t="60732" x="3463925" y="5594350"/>
          <p14:tracePt t="60740" x="3463925" y="5589588"/>
          <p14:tracePt t="60740" x="3463925" y="5578475"/>
          <p14:tracePt t="60756" x="3463925" y="5565775"/>
          <p14:tracePt t="60796" x="3463925" y="5561013"/>
          <p14:tracePt t="60820" x="3463925" y="5554663"/>
          <p14:tracePt t="60828" x="3463925" y="5549900"/>
          <p14:tracePt t="60839" x="3457575" y="5549900"/>
          <p14:tracePt t="60839" x="3457575" y="5537200"/>
          <p14:tracePt t="60856" x="3457575" y="5532438"/>
          <p14:tracePt t="60872" x="3457575" y="5526088"/>
          <p14:tracePt t="60889" x="3457575" y="5514975"/>
          <p14:tracePt t="60906" x="3451225" y="5508625"/>
          <p14:tracePt t="60922" x="3451225" y="5503863"/>
          <p14:tracePt t="60939" x="3451225" y="5497513"/>
          <p14:tracePt t="60956" x="3451225" y="5492750"/>
          <p14:tracePt t="60973" x="3446463" y="5480050"/>
          <p14:tracePt t="60989" x="3446463" y="5475288"/>
          <p14:tracePt t="61006" x="3446463" y="5464175"/>
          <p14:tracePt t="61022" x="3446463" y="5457825"/>
          <p14:tracePt t="61060" x="3446463" y="5451475"/>
          <p14:tracePt t="61075" x="3446463" y="5446713"/>
          <p14:tracePt t="61092" x="3446463" y="5440363"/>
          <p14:tracePt t="61099" x="3446463" y="5435600"/>
          <p14:tracePt t="61105" x="3446463" y="5429250"/>
          <p14:tracePt t="61122" x="3446463" y="5422900"/>
          <p14:tracePt t="61138" x="3446463" y="5418138"/>
          <p14:tracePt t="61180" x="3440113" y="5411788"/>
          <p14:tracePt t="61204" x="3440113" y="5400675"/>
          <p14:tracePt t="61220" x="3440113" y="5394325"/>
          <p14:tracePt t="61228" x="3440113" y="5389563"/>
          <p14:tracePt t="61239" x="3440113" y="5378450"/>
          <p14:tracePt t="61240" x="3440113" y="5360988"/>
          <p14:tracePt t="61256" x="3440113" y="5343525"/>
          <p14:tracePt t="61272" x="3440113" y="5314950"/>
          <p14:tracePt t="61289" x="3440113" y="5292725"/>
          <p14:tracePt t="61306" x="3440113" y="5268913"/>
          <p14:tracePt t="61322" x="3440113" y="5229225"/>
          <p14:tracePt t="61339" x="3440113" y="5172075"/>
          <p14:tracePt t="61356" x="3440113" y="5137150"/>
          <p14:tracePt t="61372" x="3440113" y="5121275"/>
          <p14:tracePt t="61389" x="3440113" y="5114925"/>
          <p14:tracePt t="61668" x="3451225" y="5114925"/>
          <p14:tracePt t="61676" x="3475038" y="5121275"/>
          <p14:tracePt t="61684" x="3521075" y="5126038"/>
          <p14:tracePt t="61692" x="3611563" y="5149850"/>
          <p14:tracePt t="61706" x="3686175" y="5160963"/>
          <p14:tracePt t="61722" x="3749675" y="5172075"/>
          <p14:tracePt t="61739" x="3863975" y="5194300"/>
          <p14:tracePt t="61756" x="3925888" y="5207000"/>
          <p14:tracePt t="61772" x="3978275" y="5211763"/>
          <p14:tracePt t="61789" x="4006850" y="5211763"/>
          <p14:tracePt t="61806" x="4035425" y="5211763"/>
          <p14:tracePt t="61822" x="4046538" y="5211763"/>
          <p14:tracePt t="61839" x="4064000" y="5211763"/>
          <p14:tracePt t="61856" x="4086225" y="5211763"/>
          <p14:tracePt t="61872" x="4108450" y="5218113"/>
          <p14:tracePt t="61889" x="4132263" y="5218113"/>
          <p14:tracePt t="61906" x="4165600" y="5218113"/>
          <p14:tracePt t="61922" x="4194175" y="5218113"/>
          <p14:tracePt t="61939" x="4251325" y="5218113"/>
          <p14:tracePt t="61956" x="4292600" y="5218113"/>
          <p14:tracePt t="61972" x="4337050" y="5218113"/>
          <p14:tracePt t="61989" x="4360863" y="5211763"/>
          <p14:tracePt t="62006" x="4383088" y="5200650"/>
          <p14:tracePt t="62022" x="4389438" y="5200650"/>
          <p14:tracePt t="62039" x="4394200" y="5194300"/>
          <p14:tracePt t="62056" x="4400550" y="5189538"/>
          <p14:tracePt t="62116" x="4400550" y="5183188"/>
          <p14:tracePt t="62132" x="4400550" y="5165725"/>
          <p14:tracePt t="62147" x="4394200" y="5154613"/>
          <p14:tracePt t="62165" x="4389438" y="5143500"/>
          <p14:tracePt t="62172" x="4389438" y="5132388"/>
          <p14:tracePt t="62173" x="4389438" y="5121275"/>
          <p14:tracePt t="62189" x="4378325" y="5108575"/>
          <p14:tracePt t="62206" x="4371975" y="5103813"/>
          <p14:tracePt t="62222" x="4371975" y="5097463"/>
          <p14:tracePt t="62239" x="4371975" y="5086350"/>
          <p14:tracePt t="62256" x="4360863" y="5080000"/>
          <p14:tracePt t="62273" x="4354513" y="5075238"/>
          <p14:tracePt t="62289" x="4354513" y="5064125"/>
          <p14:tracePt t="62305" x="4354513" y="5057775"/>
          <p14:tracePt t="62322" x="4349750" y="5051425"/>
          <p14:tracePt t="62339" x="4343400" y="5046663"/>
          <p14:tracePt t="62356" x="4343400" y="5035550"/>
          <p14:tracePt t="62372" x="4343400" y="5022850"/>
          <p14:tracePt t="62389" x="4337050" y="5006975"/>
          <p14:tracePt t="62406" x="4337050" y="4994275"/>
          <p14:tracePt t="62422" x="4337050" y="4983163"/>
          <p14:tracePt t="62439" x="4332288" y="4965700"/>
          <p14:tracePt t="62456" x="4332288" y="4954588"/>
          <p14:tracePt t="62472" x="4332288" y="4937125"/>
          <p14:tracePt t="62489" x="4332288" y="4926013"/>
          <p14:tracePt t="62506" x="4337050" y="4903788"/>
          <p14:tracePt t="62522" x="4343400" y="4892675"/>
          <p14:tracePt t="62539" x="4343400" y="4879975"/>
          <p14:tracePt t="62556" x="4343400" y="4875213"/>
          <p14:tracePt t="62573" x="4349750" y="4875213"/>
          <p14:tracePt t="62589" x="4354513" y="4864100"/>
          <p14:tracePt t="62606" x="4365625" y="4851400"/>
          <p14:tracePt t="62622" x="4378325" y="4835525"/>
          <p14:tracePt t="62639" x="4389438" y="4818063"/>
          <p14:tracePt t="62656" x="4394200" y="4806950"/>
          <p14:tracePt t="62672" x="4411663" y="4789488"/>
          <p14:tracePt t="62689" x="4429125" y="4772025"/>
          <p14:tracePt t="62706" x="4451350" y="4743450"/>
          <p14:tracePt t="62722" x="4486275" y="4721225"/>
          <p14:tracePt t="62739" x="4521200" y="4686300"/>
          <p14:tracePt t="62756" x="4549775" y="4675188"/>
          <p14:tracePt t="62773" x="4572000" y="4664075"/>
          <p14:tracePt t="62789" x="4583113" y="4657725"/>
          <p14:tracePt t="62806" x="4600575" y="4646613"/>
          <p14:tracePt t="62822" x="4611688" y="4646613"/>
          <p14:tracePt t="62839" x="4618038" y="4646613"/>
          <p14:tracePt t="62856" x="4629150" y="4646613"/>
          <p14:tracePt t="62872" x="4640263" y="4646613"/>
          <p14:tracePt t="62889" x="4657725" y="4646613"/>
          <p14:tracePt t="62906" x="4692650" y="4646613"/>
          <p14:tracePt t="62922" x="4737100" y="4646613"/>
          <p14:tracePt t="62939" x="4794250" y="4640263"/>
          <p14:tracePt t="62956" x="4829175" y="4635500"/>
          <p14:tracePt t="62972" x="4864100" y="4635500"/>
          <p14:tracePt t="62989" x="4897438" y="4629150"/>
          <p14:tracePt t="63006" x="4921250" y="4622800"/>
          <p14:tracePt t="63022" x="4949825" y="4622800"/>
          <p14:tracePt t="63039" x="4972050" y="4618038"/>
          <p14:tracePt t="63056" x="4989513" y="4618038"/>
          <p14:tracePt t="63072" x="5011738" y="4618038"/>
          <p14:tracePt t="63089" x="5029200" y="4618038"/>
          <p14:tracePt t="63106" x="5046663" y="4618038"/>
          <p14:tracePt t="63122" x="5057775" y="4618038"/>
          <p14:tracePt t="63139" x="5068888" y="4611688"/>
          <p14:tracePt t="63155" x="5075238" y="4611688"/>
          <p14:tracePt t="63172" x="5086350" y="4606925"/>
          <p14:tracePt t="63212" x="5092700" y="4606925"/>
          <p14:tracePt t="63228" x="5092700" y="4594225"/>
          <p14:tracePt t="63235" x="5097463" y="4589463"/>
          <p14:tracePt t="63255" x="5108575" y="4583113"/>
          <p14:tracePt t="63256" x="5114925" y="4583113"/>
          <p14:tracePt t="63272" x="5114925" y="4572000"/>
          <p14:tracePt t="63290" x="5126038" y="4565650"/>
          <p14:tracePt t="63306" x="5132388" y="4554538"/>
          <p14:tracePt t="63322" x="5137150" y="4532313"/>
          <p14:tracePt t="63340" x="5143500" y="4525963"/>
          <p14:tracePt t="63356" x="5149850" y="4514850"/>
          <p14:tracePt t="63372" x="5154613" y="4497388"/>
          <p14:tracePt t="63389" x="5160963" y="4492625"/>
          <p14:tracePt t="63405" x="5165725" y="4475163"/>
          <p14:tracePt t="63422" x="5172075" y="4464050"/>
          <p14:tracePt t="63439" x="5178425" y="4451350"/>
          <p14:tracePt t="63456" x="5189538" y="4429125"/>
          <p14:tracePt t="63472" x="5200650" y="4418013"/>
          <p14:tracePt t="63489" x="5218113" y="4394200"/>
          <p14:tracePt t="63506" x="5235575" y="4378325"/>
          <p14:tracePt t="63522" x="5264150" y="4349750"/>
          <p14:tracePt t="63539" x="5314950" y="4297363"/>
          <p14:tracePt t="63557" x="5349875" y="4264025"/>
          <p14:tracePt t="63572" x="5383213" y="4229100"/>
          <p14:tracePt t="63589" x="5435600" y="4194175"/>
          <p14:tracePt t="63606" x="5475288" y="4171950"/>
          <p14:tracePt t="63622" x="5514975" y="4149725"/>
          <p14:tracePt t="63639" x="5549900" y="4137025"/>
          <p14:tracePt t="63656" x="5561013" y="4125913"/>
          <p14:tracePt t="63672" x="5565775" y="4125913"/>
          <p14:tracePt t="63755" x="5572125" y="4125913"/>
          <p14:tracePt t="63765" x="5578475" y="4125913"/>
          <p14:tracePt t="63771" x="5594350" y="4132263"/>
          <p14:tracePt t="63795" x="5600700" y="4132263"/>
          <p14:tracePt t="63804" x="5607050" y="4132263"/>
          <p14:tracePt t="63805" x="5618163" y="4132263"/>
          <p14:tracePt t="63822" x="5629275" y="4137025"/>
          <p14:tracePt t="63839" x="5646738" y="4143375"/>
          <p14:tracePt t="63855" x="5664200" y="4143375"/>
          <p14:tracePt t="63872" x="5686425" y="4154488"/>
          <p14:tracePt t="63889" x="5721350" y="4160838"/>
          <p14:tracePt t="63906" x="5765800" y="4160838"/>
          <p14:tracePt t="63922" x="5794375" y="4165600"/>
          <p14:tracePt t="63939" x="5835650" y="4171950"/>
          <p14:tracePt t="63956" x="5857875" y="4178300"/>
          <p14:tracePt t="63972" x="5880100" y="4178300"/>
          <p14:tracePt t="63989" x="5886450" y="4178300"/>
          <p14:tracePt t="64006" x="5892800" y="4178300"/>
          <p14:tracePt t="64022" x="5897563" y="4178300"/>
          <p14:tracePt t="64039" x="5903913" y="4178300"/>
          <p14:tracePt t="64055" x="5908675" y="4178300"/>
          <p14:tracePt t="64072" x="5921375" y="4178300"/>
          <p14:tracePt t="64089" x="5943600" y="4178300"/>
          <p14:tracePt t="64106" x="5961063" y="4165600"/>
          <p14:tracePt t="64122" x="5989638" y="4160838"/>
          <p14:tracePt t="64139" x="6035675" y="4132263"/>
          <p14:tracePt t="64155" x="6057900" y="4114800"/>
          <p14:tracePt t="64172" x="6080125" y="4097338"/>
          <p14:tracePt t="64189" x="6103938" y="4079875"/>
          <p14:tracePt t="64206" x="6126163" y="4051300"/>
          <p14:tracePt t="64222" x="6143625" y="4022725"/>
          <p14:tracePt t="64239" x="6161088" y="4000500"/>
          <p14:tracePt t="64255" x="6165850" y="3978275"/>
          <p14:tracePt t="64272" x="6172200" y="3960813"/>
          <p14:tracePt t="64289" x="6172200" y="3943350"/>
          <p14:tracePt t="64306" x="6172200" y="3914775"/>
          <p14:tracePt t="64322" x="6172200" y="3897313"/>
          <p14:tracePt t="64338" x="6172200" y="3886200"/>
          <p14:tracePt t="64355" x="6172200" y="3879850"/>
          <p14:tracePt t="64372" x="6172200" y="3875088"/>
          <p14:tracePt t="64388" x="6172200" y="3868738"/>
          <p14:tracePt t="64405" x="6172200" y="3863975"/>
          <p14:tracePt t="64422" x="6178550" y="3857625"/>
          <p14:tracePt t="64439" x="6189663" y="3846513"/>
          <p14:tracePt t="64455" x="6200775" y="3840163"/>
          <p14:tracePt t="64472" x="6223000" y="3822700"/>
          <p14:tracePt t="64489" x="6251575" y="3817938"/>
          <p14:tracePt t="64506" x="6280150" y="3800475"/>
          <p14:tracePt t="64522" x="6332538" y="3778250"/>
          <p14:tracePt t="64539" x="6423025" y="3736975"/>
          <p14:tracePt t="64556" x="6486525" y="3708400"/>
          <p14:tracePt t="64572" x="6550025" y="3697288"/>
          <p14:tracePt t="64589" x="6611938" y="3686175"/>
          <p14:tracePt t="64606" x="6686550" y="3679825"/>
          <p14:tracePt t="64622" x="6732588" y="3668713"/>
          <p14:tracePt t="64639" x="6761163" y="3668713"/>
          <p14:tracePt t="64655" x="6778625" y="3663950"/>
          <p14:tracePt t="64764" x="6789738" y="3657600"/>
          <p14:tracePt t="64780" x="6800850" y="3651250"/>
          <p14:tracePt t="64788" x="6807200" y="3646488"/>
          <p14:tracePt t="64789" x="6829425" y="3635375"/>
          <p14:tracePt t="64806" x="6851650" y="3635375"/>
          <p14:tracePt t="64822" x="6886575" y="3622675"/>
          <p14:tracePt t="64839" x="6921500" y="3611563"/>
          <p14:tracePt t="64855" x="6954838" y="3600450"/>
          <p14:tracePt t="64872" x="6989763" y="3589338"/>
          <p14:tracePt t="64889" x="7011988" y="3578225"/>
          <p14:tracePt t="64906" x="7029450" y="3571875"/>
          <p14:tracePt t="64922" x="7046913" y="3560763"/>
          <p14:tracePt t="64939" x="7086600" y="3532188"/>
          <p14:tracePt t="64955" x="7108825" y="3521075"/>
          <p14:tracePt t="64972" x="7137400" y="3497263"/>
          <p14:tracePt t="64989" x="7154863" y="3468688"/>
          <p14:tracePt t="65006" x="7172325" y="3446463"/>
          <p14:tracePt t="65022" x="7183438" y="3417888"/>
          <p14:tracePt t="65039" x="7194550" y="3394075"/>
          <p14:tracePt t="65055" x="7200900" y="3371850"/>
          <p14:tracePt t="65072" x="7207250" y="3354388"/>
          <p14:tracePt t="65089" x="7207250" y="3336925"/>
          <p14:tracePt t="65106" x="7212013" y="3325813"/>
          <p14:tracePt t="65122" x="7212013" y="3308350"/>
          <p14:tracePt t="65139" x="7212013" y="3292475"/>
          <p14:tracePt t="65155" x="7212013" y="3286125"/>
          <p14:tracePt t="65172" x="7207250" y="3275013"/>
          <p14:tracePt t="65189" x="7207250" y="3268663"/>
          <p14:tracePt t="65205" x="7200900" y="3251200"/>
          <p14:tracePt t="65222" x="7200900" y="3240088"/>
          <p14:tracePt t="65239" x="7194550" y="3228975"/>
          <p14:tracePt t="65255" x="7194550" y="3211513"/>
          <p14:tracePt t="65272" x="7194550" y="3182938"/>
          <p14:tracePt t="65289" x="7207250" y="3149600"/>
          <p14:tracePt t="65306" x="7212013" y="3121025"/>
          <p14:tracePt t="65322" x="7223125" y="3092450"/>
          <p14:tracePt t="65339" x="7235825" y="3051175"/>
          <p14:tracePt t="65355" x="7246938" y="3035300"/>
          <p14:tracePt t="65372" x="7258050" y="3006725"/>
          <p14:tracePt t="65389" x="7275513" y="2994025"/>
          <p14:tracePt t="65405" x="7280275" y="2971800"/>
          <p14:tracePt t="65422" x="7297738" y="2949575"/>
          <p14:tracePt t="65439" x="7308850" y="2936875"/>
          <p14:tracePt t="65456" x="7315200" y="2932113"/>
          <p14:tracePt t="65472" x="7326313" y="2921000"/>
          <p14:tracePt t="65489" x="7343775" y="2903538"/>
          <p14:tracePt t="65505" x="7361238" y="2897188"/>
          <p14:tracePt t="65522" x="7372350" y="2886075"/>
          <p14:tracePt t="65539" x="7383463" y="2879725"/>
          <p14:tracePt t="65556" x="7389813" y="2874963"/>
          <p14:tracePt t="65572" x="7407275" y="2863850"/>
          <p14:tracePt t="65589" x="7412038" y="2857500"/>
          <p14:tracePt t="65605" x="7423150" y="2851150"/>
          <p14:tracePt t="65622" x="7435850" y="2846388"/>
          <p14:tracePt t="65639" x="7458075" y="2828925"/>
          <p14:tracePt t="65655" x="7475538" y="2817813"/>
          <p14:tracePt t="65672" x="7504113" y="2800350"/>
          <p14:tracePt t="65689" x="7537450" y="2782888"/>
          <p14:tracePt t="65705" x="7572375" y="2765425"/>
          <p14:tracePt t="65722" x="7612063" y="2754313"/>
          <p14:tracePt t="65739" x="7669213" y="2743200"/>
          <p14:tracePt t="65756" x="7686675" y="2743200"/>
          <p14:tracePt t="65772" x="7708900" y="2732088"/>
          <p14:tracePt t="65789" x="7732713" y="2725738"/>
          <p14:tracePt t="65806" x="7754938" y="2725738"/>
          <p14:tracePt t="65822" x="7783513" y="2720975"/>
          <p14:tracePt t="65839" x="7807325" y="2720975"/>
          <p14:tracePt t="65856" x="7835900" y="2720975"/>
          <p14:tracePt t="65872" x="7875588" y="2720975"/>
          <p14:tracePt t="65889" x="7950200" y="2725738"/>
          <p14:tracePt t="65905" x="8001000" y="2732088"/>
          <p14:tracePt t="65922" x="8035925" y="2732088"/>
          <p14:tracePt t="65939" x="8058150" y="2732088"/>
          <p14:tracePt t="65956" x="8080375" y="2732088"/>
          <p14:tracePt t="65972" x="8108950" y="2732088"/>
          <p14:tracePt t="65989" x="8172450" y="2736850"/>
          <p14:tracePt t="66005" x="8218488" y="2743200"/>
          <p14:tracePt t="66022" x="8264525" y="2749550"/>
          <p14:tracePt t="66039" x="8280400" y="2754313"/>
          <p14:tracePt t="66055" x="8293100" y="2754313"/>
          <p14:tracePt t="66072" x="8293100" y="2760663"/>
          <p14:tracePt t="66331" x="0" y="0"/>
        </p14:tracePtLst>
        <p14:tracePtLst>
          <p14:tracePt t="69715" x="2103438" y="2778125"/>
          <p14:tracePt t="69883" x="2114550" y="2778125"/>
          <p14:tracePt t="69898" x="2165350" y="2811463"/>
          <p14:tracePt t="69907" x="2206625" y="2828925"/>
          <p14:tracePt t="69915" x="2251075" y="2846388"/>
          <p14:tracePt t="69923" x="2354263" y="2892425"/>
          <p14:tracePt t="69939" x="2520950" y="2943225"/>
          <p14:tracePt t="69963" x="2617788" y="2965450"/>
          <p14:tracePt t="69979" x="2697163" y="2965450"/>
          <p14:tracePt t="69995" x="2760663" y="2965450"/>
          <p14:tracePt t="70012" x="2828925" y="2960688"/>
          <p14:tracePt t="70028" x="2921000" y="2954338"/>
          <p14:tracePt t="70044" x="3011488" y="2949575"/>
          <p14:tracePt t="70056" x="3103563" y="2943225"/>
          <p14:tracePt t="70089" x="3182938" y="2925763"/>
          <p14:tracePt t="70106" x="3257550" y="2914650"/>
          <p14:tracePt t="70108" x="3303588" y="2903538"/>
          <p14:tracePt t="70123" x="3336925" y="2886075"/>
          <p14:tracePt t="70139" x="3360738" y="2868613"/>
          <p14:tracePt t="70156" x="3365500" y="2857500"/>
          <p14:tracePt t="70196" x="3371850" y="2851150"/>
          <p14:tracePt t="70204" x="3371850" y="2846388"/>
          <p14:tracePt t="70218" x="3371850" y="2828925"/>
          <p14:tracePt t="70223" x="3354388" y="2806700"/>
          <p14:tracePt t="70239" x="3332163" y="2782888"/>
          <p14:tracePt t="70256" x="3297238" y="2754313"/>
          <p14:tracePt t="70273" x="3251200" y="2714625"/>
          <p14:tracePt t="70290" x="3182938" y="2674938"/>
          <p14:tracePt t="70306" x="3114675" y="2635250"/>
          <p14:tracePt t="70323" x="3028950" y="2589213"/>
          <p14:tracePt t="70339" x="2868613" y="2520950"/>
          <p14:tracePt t="70356" x="2771775" y="2479675"/>
          <p14:tracePt t="70373" x="2679700" y="2435225"/>
          <p14:tracePt t="70390" x="2582863" y="2393950"/>
          <p14:tracePt t="70406" x="2492375" y="2365375"/>
          <p14:tracePt t="70423" x="2400300" y="2349500"/>
          <p14:tracePt t="70440" x="2320925" y="2343150"/>
          <p14:tracePt t="70456" x="2228850" y="2332038"/>
          <p14:tracePt t="70473" x="2097088" y="2325688"/>
          <p14:tracePt t="70490" x="1960563" y="2308225"/>
          <p14:tracePt t="70506" x="1835150" y="2303463"/>
          <p14:tracePt t="70523" x="1725613" y="2297113"/>
          <p14:tracePt t="70539" x="1606550" y="2297113"/>
          <p14:tracePt t="70556" x="1560513" y="2297113"/>
          <p14:tracePt t="70573" x="1514475" y="2308225"/>
          <p14:tracePt t="70590" x="1468438" y="2320925"/>
          <p14:tracePt t="70606" x="1406525" y="2343150"/>
          <p14:tracePt t="70623" x="1349375" y="2371725"/>
          <p14:tracePt t="70639" x="1285875" y="2411413"/>
          <p14:tracePt t="70657" x="1235075" y="2446338"/>
          <p14:tracePt t="70673" x="1193800" y="2479675"/>
          <p14:tracePt t="70690" x="1160463" y="2514600"/>
          <p14:tracePt t="70706" x="1131888" y="2554288"/>
          <p14:tracePt t="70723" x="1114425" y="2589213"/>
          <p14:tracePt t="70739" x="1092200" y="2646363"/>
          <p14:tracePt t="70756" x="1079500" y="2697163"/>
          <p14:tracePt t="70773" x="1074738" y="2743200"/>
          <p14:tracePt t="70789" x="1074738" y="2794000"/>
          <p14:tracePt t="70806" x="1074738" y="2840038"/>
          <p14:tracePt t="70823" x="1092200" y="2874963"/>
          <p14:tracePt t="70839" x="1108075" y="2903538"/>
          <p14:tracePt t="70856" x="1136650" y="2932113"/>
          <p14:tracePt t="70873" x="1177925" y="2960688"/>
          <p14:tracePt t="70890" x="1217613" y="2982913"/>
          <p14:tracePt t="70906" x="1274763" y="3000375"/>
          <p14:tracePt t="70923" x="1349375" y="3028950"/>
          <p14:tracePt t="70939" x="1508125" y="3074988"/>
          <p14:tracePt t="70956" x="1622425" y="3097213"/>
          <p14:tracePt t="70973" x="1720850" y="3108325"/>
          <p14:tracePt t="70989" x="1822450" y="3125788"/>
          <p14:tracePt t="71006" x="1943100" y="3132138"/>
          <p14:tracePt t="71023" x="2057400" y="3132138"/>
          <p14:tracePt t="71039" x="2206625" y="3132138"/>
          <p14:tracePt t="71056" x="2354263" y="3103563"/>
          <p14:tracePt t="71073" x="2503488" y="3079750"/>
          <p14:tracePt t="71090" x="2635250" y="3057525"/>
          <p14:tracePt t="71106" x="2743200" y="3028950"/>
          <p14:tracePt t="71123" x="2835275" y="3006725"/>
          <p14:tracePt t="71139" x="2925763" y="2982913"/>
          <p14:tracePt t="71156" x="2949575" y="2971800"/>
          <p14:tracePt t="71173" x="2965450" y="2965450"/>
          <p14:tracePt t="71189" x="2978150" y="2949575"/>
          <p14:tracePt t="71206" x="2982913" y="2936875"/>
          <p14:tracePt t="71223" x="2994025" y="2921000"/>
          <p14:tracePt t="71239" x="3006725" y="2903538"/>
          <p14:tracePt t="71256" x="3011488" y="2886075"/>
          <p14:tracePt t="71273" x="3011488" y="2874963"/>
          <p14:tracePt t="71289" x="3006725" y="2851150"/>
          <p14:tracePt t="71306" x="2994025" y="2817813"/>
          <p14:tracePt t="71323" x="2960688" y="2778125"/>
          <p14:tracePt t="71339" x="2879725" y="2708275"/>
          <p14:tracePt t="71356" x="2811463" y="2657475"/>
          <p14:tracePt t="71373" x="2720975" y="2606675"/>
          <p14:tracePt t="71390" x="2617788" y="2549525"/>
          <p14:tracePt t="71406" x="2492375" y="2486025"/>
          <p14:tracePt t="71423" x="2360613" y="2428875"/>
          <p14:tracePt t="71439" x="2257425" y="2393950"/>
          <p14:tracePt t="71456" x="2171700" y="2365375"/>
          <p14:tracePt t="71473" x="2114550" y="2354263"/>
          <p14:tracePt t="71489" x="2079625" y="2343150"/>
          <p14:tracePt t="71506" x="2039938" y="2343150"/>
          <p14:tracePt t="71523" x="1982788" y="2336800"/>
          <p14:tracePt t="71540" x="1811338" y="2336800"/>
          <p14:tracePt t="71556" x="1657350" y="2336800"/>
          <p14:tracePt t="71573" x="1492250" y="2343150"/>
          <p14:tracePt t="71589" x="1354138" y="2371725"/>
          <p14:tracePt t="71606" x="1222375" y="2400300"/>
          <p14:tracePt t="71623" x="1120775" y="2428875"/>
          <p14:tracePt t="71640" x="1035050" y="2463800"/>
          <p14:tracePt t="71656" x="982663" y="2497138"/>
          <p14:tracePt t="71673" x="949325" y="2532063"/>
          <p14:tracePt t="71689" x="925513" y="2565400"/>
          <p14:tracePt t="71706" x="914400" y="2593975"/>
          <p14:tracePt t="71723" x="908050" y="2628900"/>
          <p14:tracePt t="71739" x="903288" y="2674938"/>
          <p14:tracePt t="71756" x="903288" y="2714625"/>
          <p14:tracePt t="71773" x="908050" y="2749550"/>
          <p14:tracePt t="71789" x="925513" y="2789238"/>
          <p14:tracePt t="71806" x="965200" y="2840038"/>
          <p14:tracePt t="71823" x="1011238" y="2892425"/>
          <p14:tracePt t="71839" x="1079500" y="2943225"/>
          <p14:tracePt t="71856" x="1189038" y="2994025"/>
          <p14:tracePt t="71873" x="1308100" y="3040063"/>
          <p14:tracePt t="71889" x="1446213" y="3068638"/>
          <p14:tracePt t="71906" x="1589088" y="3092450"/>
          <p14:tracePt t="71923" x="1736725" y="3103563"/>
          <p14:tracePt t="71939" x="1960563" y="3097213"/>
          <p14:tracePt t="71956" x="2097088" y="3074988"/>
          <p14:tracePt t="71973" x="2239963" y="3040063"/>
          <p14:tracePt t="71989" x="2378075" y="3000375"/>
          <p14:tracePt t="72006" x="2492375" y="2954338"/>
          <p14:tracePt t="72023" x="2589213" y="2914650"/>
          <p14:tracePt t="72040" x="2674938" y="2874963"/>
          <p14:tracePt t="72056" x="2754313" y="2822575"/>
          <p14:tracePt t="72073" x="2794000" y="2789238"/>
          <p14:tracePt t="72089" x="2817813" y="2760663"/>
          <p14:tracePt t="72106" x="2828925" y="2732088"/>
          <p14:tracePt t="72123" x="2846388" y="2714625"/>
          <p14:tracePt t="72139" x="2857500" y="2686050"/>
          <p14:tracePt t="72156" x="2857500" y="2663825"/>
          <p14:tracePt t="72173" x="2857500" y="2651125"/>
          <p14:tracePt t="72189" x="2835275" y="2628900"/>
          <p14:tracePt t="72206" x="2782888" y="2600325"/>
          <p14:tracePt t="72223" x="2686050" y="2560638"/>
          <p14:tracePt t="72239" x="2554288" y="2503488"/>
          <p14:tracePt t="72256" x="2382838" y="2446338"/>
          <p14:tracePt t="72273" x="2206625" y="2400300"/>
          <p14:tracePt t="72289" x="2028825" y="2349500"/>
          <p14:tracePt t="72306" x="1879600" y="2320925"/>
          <p14:tracePt t="72323" x="1765300" y="2303463"/>
          <p14:tracePt t="72340" x="1674813" y="2297113"/>
          <p14:tracePt t="72356" x="1646238" y="2297113"/>
          <p14:tracePt t="72373" x="1635125" y="2297113"/>
          <p14:tracePt t="72390" x="1628775" y="2297113"/>
          <p14:tracePt t="72428" x="1622425" y="2303463"/>
          <p14:tracePt t="72609" x="0" y="0"/>
        </p14:tracePtLst>
        <p14:tracePtLst>
          <p14:tracePt t="75396" x="1822450" y="6080125"/>
          <p14:tracePt t="75428" x="1822450" y="6064250"/>
          <p14:tracePt t="75436" x="1835150" y="6046788"/>
          <p14:tracePt t="75444" x="1839913" y="6035675"/>
          <p14:tracePt t="75456" x="1846263" y="6022975"/>
          <p14:tracePt t="75456" x="1846263" y="6011863"/>
          <p14:tracePt t="75472" x="1851025" y="6000750"/>
          <p14:tracePt t="75489" x="1851025" y="5994400"/>
          <p14:tracePt t="75692" x="1857375" y="5989638"/>
          <p14:tracePt t="75700" x="1863725" y="5983288"/>
          <p14:tracePt t="75716" x="1863725" y="5978525"/>
          <p14:tracePt t="75732" x="1863725" y="5972175"/>
          <p14:tracePt t="75740" x="1868488" y="5972175"/>
          <p14:tracePt t="75750" x="1874838" y="5961063"/>
          <p14:tracePt t="75756" x="1879600" y="5961063"/>
          <p14:tracePt t="75864" x="1885950" y="5954713"/>
          <p14:tracePt t="75892" x="1897063" y="5949950"/>
          <p14:tracePt t="75908" x="1908175" y="5943600"/>
          <p14:tracePt t="75924" x="1914525" y="5943600"/>
          <p14:tracePt t="75932" x="1925638" y="5943600"/>
          <p14:tracePt t="75940" x="1949450" y="5943600"/>
          <p14:tracePt t="75956" x="1965325" y="5937250"/>
          <p14:tracePt t="75956" x="2006600" y="5932488"/>
          <p14:tracePt t="75972" x="2051050" y="5926138"/>
          <p14:tracePt t="75989" x="2079625" y="5915025"/>
          <p14:tracePt t="76006" x="2097088" y="5908675"/>
          <p14:tracePt t="76076" x="2103438" y="5908675"/>
          <p14:tracePt t="76092" x="2114550" y="5903913"/>
          <p14:tracePt t="76100" x="2120900" y="5903913"/>
          <p14:tracePt t="76107" x="2132013" y="5897563"/>
          <p14:tracePt t="76122" x="2143125" y="5892800"/>
          <p14:tracePt t="76123" x="2160588" y="5892800"/>
          <p14:tracePt t="76139" x="2171700" y="5892800"/>
          <p14:tracePt t="76156" x="2178050" y="5892800"/>
          <p14:tracePt t="76172" x="2193925" y="5886450"/>
          <p14:tracePt t="76189" x="2211388" y="5886450"/>
          <p14:tracePt t="76206" x="2239963" y="5880100"/>
          <p14:tracePt t="76222" x="2268538" y="5868988"/>
          <p14:tracePt t="76239" x="2314575" y="5857875"/>
          <p14:tracePt t="76256" x="2349500" y="5851525"/>
          <p14:tracePt t="76273" x="2382838" y="5840413"/>
          <p14:tracePt t="76289" x="2422525" y="5835650"/>
          <p14:tracePt t="76306" x="2463800" y="5818188"/>
          <p14:tracePt t="76322" x="2508250" y="5800725"/>
          <p14:tracePt t="76339" x="2571750" y="5772150"/>
          <p14:tracePt t="76356" x="2600325" y="5761038"/>
          <p14:tracePt t="76373" x="2611438" y="5754688"/>
          <p14:tracePt t="76389" x="2622550" y="5749925"/>
          <p14:tracePt t="76406" x="2635250" y="5737225"/>
          <p14:tracePt t="76422" x="2640013" y="5726113"/>
          <p14:tracePt t="76439" x="2657475" y="5715000"/>
          <p14:tracePt t="76456" x="2674938" y="5697538"/>
          <p14:tracePt t="76473" x="2674938" y="5686425"/>
          <p14:tracePt t="76489" x="2686050" y="5686425"/>
          <p14:tracePt t="76524" x="2692400" y="5680075"/>
          <p14:tracePt t="76540" x="2703513" y="5675313"/>
          <p14:tracePt t="76540" x="2708275" y="5668963"/>
          <p14:tracePt t="76556" x="2720975" y="5651500"/>
          <p14:tracePt t="76573" x="2743200" y="5640388"/>
          <p14:tracePt t="76589" x="2754313" y="5629275"/>
          <p14:tracePt t="76606" x="2778125" y="5618163"/>
          <p14:tracePt t="76622" x="2800350" y="5607050"/>
          <p14:tracePt t="76639" x="2822575" y="5589588"/>
          <p14:tracePt t="76656" x="2846388" y="5565775"/>
          <p14:tracePt t="76673" x="2874963" y="5549900"/>
          <p14:tracePt t="76689" x="2903538" y="5537200"/>
          <p14:tracePt t="76706" x="2925763" y="5526088"/>
          <p14:tracePt t="76722" x="2954338" y="5514975"/>
          <p14:tracePt t="76739" x="3006725" y="5492750"/>
          <p14:tracePt t="76756" x="3046413" y="5475288"/>
          <p14:tracePt t="76774" x="3097213" y="5457825"/>
          <p14:tracePt t="76789" x="3132138" y="5440363"/>
          <p14:tracePt t="76806" x="3182938" y="5422900"/>
          <p14:tracePt t="76822" x="3246438" y="5400675"/>
          <p14:tracePt t="76839" x="3325813" y="5389563"/>
          <p14:tracePt t="76856" x="3422650" y="5365750"/>
          <p14:tracePt t="76873" x="3521075" y="5343525"/>
          <p14:tracePt t="76889" x="3606800" y="5314950"/>
          <p14:tracePt t="76906" x="3692525" y="5297488"/>
          <p14:tracePt t="76922" x="3765550" y="5275263"/>
          <p14:tracePt t="76939" x="3863975" y="5251450"/>
          <p14:tracePt t="76956" x="3921125" y="5218113"/>
          <p14:tracePt t="76973" x="3989388" y="5172075"/>
          <p14:tracePt t="76990" x="4057650" y="5114925"/>
          <p14:tracePt t="77006" x="4097338" y="5092700"/>
          <p14:tracePt t="77022" x="4114800" y="5080000"/>
          <p14:tracePt t="77039" x="4125913" y="5075238"/>
          <p14:tracePt t="77056" x="4137025" y="5068888"/>
          <p14:tracePt t="77072" x="4149725" y="5068888"/>
          <p14:tracePt t="77089" x="4154488" y="5064125"/>
          <p14:tracePt t="77156" x="4165600" y="5057775"/>
          <p14:tracePt t="77162" x="4178300" y="5057775"/>
          <p14:tracePt t="77172" x="4183063" y="5057775"/>
          <p14:tracePt t="77173" x="4211638" y="5057775"/>
          <p14:tracePt t="77189" x="4235450" y="5057775"/>
          <p14:tracePt t="77206" x="4257675" y="5051425"/>
          <p14:tracePt t="77222" x="4264025" y="5051425"/>
          <p14:tracePt t="77239" x="4275138" y="5051425"/>
          <p14:tracePt t="77284" x="4279900" y="5051425"/>
          <p14:tracePt t="77300" x="4286250" y="5051425"/>
          <p14:tracePt t="77316" x="4297363" y="5051425"/>
          <p14:tracePt t="77328" x="4303713" y="5051425"/>
          <p14:tracePt t="77340" x="4308475" y="5051425"/>
          <p14:tracePt t="77340" x="4314825" y="5046663"/>
          <p14:tracePt t="77412" x="4325938" y="5035550"/>
          <p14:tracePt t="77420" x="4337050" y="5029200"/>
          <p14:tracePt t="77426" x="4349750" y="5022850"/>
          <p14:tracePt t="77432" x="4349750" y="5018088"/>
          <p14:tracePt t="77439" x="4371975" y="4994275"/>
          <p14:tracePt t="77456" x="4383088" y="4989513"/>
          <p14:tracePt t="77473" x="4389438" y="4978400"/>
          <p14:tracePt t="77489" x="4394200" y="4965700"/>
          <p14:tracePt t="77506" x="4394200" y="4949825"/>
          <p14:tracePt t="77522" x="4394200" y="4932363"/>
          <p14:tracePt t="77539" x="4394200" y="4868863"/>
          <p14:tracePt t="77556" x="4394200" y="4822825"/>
          <p14:tracePt t="77572" x="4378325" y="4789488"/>
          <p14:tracePt t="77589" x="4365625" y="4743450"/>
          <p14:tracePt t="77606" x="4349750" y="4703763"/>
          <p14:tracePt t="77622" x="4332288" y="4675188"/>
          <p14:tracePt t="77780" x="4332288" y="4668838"/>
          <p14:tracePt t="77795" x="4337050" y="4668838"/>
          <p14:tracePt t="77835" x="4349750" y="4668838"/>
          <p14:tracePt t="77851" x="4365625" y="4675188"/>
          <p14:tracePt t="77856" x="4371975" y="4675188"/>
          <p14:tracePt t="77872" x="4383088" y="4675188"/>
          <p14:tracePt t="77873" x="4406900" y="4686300"/>
          <p14:tracePt t="77889" x="4429125" y="4708525"/>
          <p14:tracePt t="77906" x="4457700" y="4737100"/>
          <p14:tracePt t="77922" x="4475163" y="4765675"/>
          <p14:tracePt t="77939" x="4497388" y="4818063"/>
          <p14:tracePt t="77956" x="4514850" y="4857750"/>
          <p14:tracePt t="77973" x="4525963" y="4892675"/>
          <p14:tracePt t="77989" x="4532313" y="4932363"/>
          <p14:tracePt t="78006" x="4532313" y="4972050"/>
          <p14:tracePt t="78022" x="4532313" y="5006975"/>
          <p14:tracePt t="78039" x="4532313" y="5051425"/>
          <p14:tracePt t="78056" x="4532313" y="5092700"/>
          <p14:tracePt t="78072" x="4508500" y="5132388"/>
          <p14:tracePt t="78089" x="4475163" y="5178425"/>
          <p14:tracePt t="78106" x="4446588" y="5229225"/>
          <p14:tracePt t="78122" x="4411663" y="5286375"/>
          <p14:tracePt t="78139" x="4378325" y="5360988"/>
          <p14:tracePt t="78156" x="4354513" y="5389563"/>
          <p14:tracePt t="78172" x="4349750" y="5400675"/>
          <p14:tracePt t="78291" x="4354513" y="5400675"/>
          <p14:tracePt t="78300" x="4360863" y="5389563"/>
          <p14:tracePt t="78307" x="4383088" y="5372100"/>
          <p14:tracePt t="78323" x="4394200" y="5360988"/>
          <p14:tracePt t="78324" x="4411663" y="5354638"/>
          <p14:tracePt t="78339" x="4451350" y="5343525"/>
          <p14:tracePt t="78356" x="4475163" y="5332413"/>
          <p14:tracePt t="78372" x="4497388" y="5332413"/>
          <p14:tracePt t="78389" x="4537075" y="5326063"/>
          <p14:tracePt t="78406" x="4589463" y="5321300"/>
          <p14:tracePt t="78422" x="4651375" y="5308600"/>
          <p14:tracePt t="78438" x="4714875" y="5286375"/>
          <p14:tracePt t="78455" x="4772025" y="5268913"/>
          <p14:tracePt t="78472" x="4800600" y="5251450"/>
          <p14:tracePt t="78489" x="4822825" y="5235575"/>
          <p14:tracePt t="78505" x="4840288" y="5222875"/>
          <p14:tracePt t="78522" x="4851400" y="5218113"/>
          <p14:tracePt t="78539" x="4868863" y="5200650"/>
          <p14:tracePt t="78556" x="4879975" y="5178425"/>
          <p14:tracePt t="78572" x="4897438" y="5160963"/>
          <p14:tracePt t="78589" x="4908550" y="5143500"/>
          <p14:tracePt t="78606" x="4914900" y="5132388"/>
          <p14:tracePt t="78622" x="4914900" y="5121275"/>
          <p14:tracePt t="78639" x="4914900" y="5108575"/>
          <p14:tracePt t="78656" x="4921250" y="5097463"/>
          <p14:tracePt t="78672" x="4921250" y="5092700"/>
          <p14:tracePt t="78689" x="4921250" y="5068888"/>
          <p14:tracePt t="78706" x="4921250" y="5051425"/>
          <p14:tracePt t="78722" x="4914900" y="5022850"/>
          <p14:tracePt t="78739" x="4903788" y="4994275"/>
          <p14:tracePt t="78756" x="4892675" y="4978400"/>
          <p14:tracePt t="78772" x="4886325" y="4965700"/>
          <p14:tracePt t="78811" x="4879975" y="4960938"/>
          <p14:tracePt t="78827" x="4875213" y="4954588"/>
          <p14:tracePt t="78843" x="4868863" y="4949825"/>
          <p14:tracePt t="78875" x="4864100" y="4949825"/>
          <p14:tracePt t="78883" x="4857750" y="4949825"/>
          <p14:tracePt t="78899" x="4851400" y="4949825"/>
          <p14:tracePt t="78910" x="4846638" y="4949825"/>
          <p14:tracePt t="78924" x="4840288" y="4949825"/>
          <p14:tracePt t="78924" x="4835525" y="4943475"/>
          <p14:tracePt t="78939" x="4800600" y="4937125"/>
          <p14:tracePt t="78956" x="4778375" y="4937125"/>
          <p14:tracePt t="78972" x="4772025" y="4937125"/>
          <p14:tracePt t="78989" x="4749800" y="4943475"/>
          <p14:tracePt t="79006" x="4732338" y="4954588"/>
          <p14:tracePt t="79023" x="4721225" y="4965700"/>
          <p14:tracePt t="79039" x="4708525" y="4983163"/>
          <p14:tracePt t="79056" x="4697413" y="5000625"/>
          <p14:tracePt t="79072" x="4686300" y="5029200"/>
          <p14:tracePt t="79089" x="4675188" y="5051425"/>
          <p14:tracePt t="79106" x="4668838" y="5080000"/>
          <p14:tracePt t="79122" x="4664075" y="5121275"/>
          <p14:tracePt t="79139" x="4664075" y="5189538"/>
          <p14:tracePt t="79156" x="4664075" y="5235575"/>
          <p14:tracePt t="79172" x="4664075" y="5275263"/>
          <p14:tracePt t="79189" x="4679950" y="5292725"/>
          <p14:tracePt t="79205" x="4692650" y="5308600"/>
          <p14:tracePt t="79222" x="4708525" y="5314950"/>
          <p14:tracePt t="79239" x="4737100" y="5321300"/>
          <p14:tracePt t="79255" x="4789488" y="5326063"/>
          <p14:tracePt t="79272" x="4857750" y="5337175"/>
          <p14:tracePt t="79289" x="4949825" y="5337175"/>
          <p14:tracePt t="79305" x="5057775" y="5326063"/>
          <p14:tracePt t="79322" x="5165725" y="5321300"/>
          <p14:tracePt t="79339" x="5326063" y="5303838"/>
          <p14:tracePt t="79356" x="5407025" y="5292725"/>
          <p14:tracePt t="79372" x="5480050" y="5264150"/>
          <p14:tracePt t="79389" x="5537200" y="5240338"/>
          <p14:tracePt t="79405" x="5572125" y="5211763"/>
          <p14:tracePt t="79422" x="5607050" y="5183188"/>
          <p14:tracePt t="79439" x="5635625" y="5149850"/>
          <p14:tracePt t="79456" x="5651500" y="5126038"/>
          <p14:tracePt t="79472" x="5657850" y="5108575"/>
          <p14:tracePt t="79489" x="5657850" y="5092700"/>
          <p14:tracePt t="79506" x="5657850" y="5068888"/>
          <p14:tracePt t="79522" x="5657850" y="5057775"/>
          <p14:tracePt t="79540" x="5646738" y="5046663"/>
          <p14:tracePt t="79556" x="5635625" y="5029200"/>
          <p14:tracePt t="79572" x="5622925" y="5018088"/>
          <p14:tracePt t="79589" x="5594350" y="4994275"/>
          <p14:tracePt t="79606" x="5561013" y="4965700"/>
          <p14:tracePt t="79621" x="5503863" y="4937125"/>
          <p14:tracePt t="79639" x="5457825" y="4908550"/>
          <p14:tracePt t="79656" x="5400675" y="4892675"/>
          <p14:tracePt t="79672" x="5360988" y="4875213"/>
          <p14:tracePt t="79689" x="5308600" y="4857750"/>
          <p14:tracePt t="79706" x="5264150" y="4846638"/>
          <p14:tracePt t="79722" x="5194300" y="4822825"/>
          <p14:tracePt t="79739" x="5108575" y="4811713"/>
          <p14:tracePt t="79755" x="5057775" y="4800600"/>
          <p14:tracePt t="79772" x="5011738" y="4794250"/>
          <p14:tracePt t="79789" x="4960938" y="4783138"/>
          <p14:tracePt t="79806" x="4903788" y="4772025"/>
          <p14:tracePt t="79822" x="4875213" y="4772025"/>
          <p14:tracePt t="79839" x="4846638" y="4772025"/>
          <p14:tracePt t="79855" x="4829175" y="4772025"/>
          <p14:tracePt t="79872" x="4806950" y="4772025"/>
          <p14:tracePt t="79889" x="4772025" y="4789488"/>
          <p14:tracePt t="79906" x="4732338" y="4806950"/>
          <p14:tracePt t="79922" x="4664075" y="4846638"/>
          <p14:tracePt t="79939" x="4578350" y="4908550"/>
          <p14:tracePt t="79956" x="4537075" y="4960938"/>
          <p14:tracePt t="79972" x="4497388" y="5029200"/>
          <p14:tracePt t="79989" x="4464050" y="5108575"/>
          <p14:tracePt t="80006" x="4435475" y="5183188"/>
          <p14:tracePt t="80022" x="4422775" y="5257800"/>
          <p14:tracePt t="80039" x="4418013" y="5308600"/>
          <p14:tracePt t="80055" x="4418013" y="5349875"/>
          <p14:tracePt t="80073" x="4418013" y="5389563"/>
          <p14:tracePt t="80089" x="4429125" y="5418138"/>
          <p14:tracePt t="80105" x="4446588" y="5435600"/>
          <p14:tracePt t="80122" x="4468813" y="5457825"/>
          <p14:tracePt t="80139" x="4521200" y="5480050"/>
          <p14:tracePt t="80156" x="4578350" y="5497513"/>
          <p14:tracePt t="80172" x="4675188" y="5503863"/>
          <p14:tracePt t="80189" x="4800600" y="5503863"/>
          <p14:tracePt t="80206" x="4926013" y="5503863"/>
          <p14:tracePt t="80222" x="5057775" y="5503863"/>
          <p14:tracePt t="80239" x="5189538" y="5503863"/>
          <p14:tracePt t="80255" x="5332413" y="5497513"/>
          <p14:tracePt t="80272" x="5464175" y="5457825"/>
          <p14:tracePt t="80289" x="5583238" y="5429250"/>
          <p14:tracePt t="80305" x="5686425" y="5389563"/>
          <p14:tracePt t="80322" x="5789613" y="5354638"/>
          <p14:tracePt t="80339" x="5965825" y="5275263"/>
          <p14:tracePt t="80356" x="6069013" y="5222875"/>
          <p14:tracePt t="80373" x="6137275" y="5183188"/>
          <p14:tracePt t="80389" x="6189663" y="5149850"/>
          <p14:tracePt t="80406" x="6229350" y="5121275"/>
          <p14:tracePt t="80422" x="6280150" y="5097463"/>
          <p14:tracePt t="80439" x="6308725" y="5080000"/>
          <p14:tracePt t="80455" x="6350000" y="5064125"/>
          <p14:tracePt t="80472" x="6383338" y="5046663"/>
          <p14:tracePt t="80489" x="6423025" y="5029200"/>
          <p14:tracePt t="80506" x="6469063" y="4994275"/>
          <p14:tracePt t="80522" x="6537325" y="4960938"/>
          <p14:tracePt t="80539" x="6686550" y="4897438"/>
          <p14:tracePt t="80556" x="6794500" y="4835525"/>
          <p14:tracePt t="80572" x="6875463" y="4765675"/>
          <p14:tracePt t="80589" x="6954838" y="4703763"/>
          <p14:tracePt t="80606" x="7035800" y="4640263"/>
          <p14:tracePt t="80622" x="7132638" y="4560888"/>
          <p14:tracePt t="80639" x="7218363" y="4497388"/>
          <p14:tracePt t="80655" x="7308850" y="4429125"/>
          <p14:tracePt t="80672" x="7389813" y="4371975"/>
          <p14:tracePt t="80689" x="7469188" y="4308475"/>
          <p14:tracePt t="80706" x="7537450" y="4240213"/>
          <p14:tracePt t="80722" x="7629525" y="4160838"/>
          <p14:tracePt t="80739" x="7761288" y="4046538"/>
          <p14:tracePt t="80756" x="7851775" y="3971925"/>
          <p14:tracePt t="80772" x="7926388" y="3903663"/>
          <p14:tracePt t="80789" x="7983538" y="3829050"/>
          <p14:tracePt t="80806" x="8023225" y="3771900"/>
          <p14:tracePt t="80822" x="8051800" y="3721100"/>
          <p14:tracePt t="80839" x="8075613" y="3679825"/>
          <p14:tracePt t="80855" x="8097838" y="3640138"/>
          <p14:tracePt t="80872" x="8115300" y="3617913"/>
          <p14:tracePt t="80889" x="8132763" y="3589338"/>
          <p14:tracePt t="80906" x="8150225" y="3560763"/>
          <p14:tracePt t="80922" x="8161338" y="3532188"/>
          <p14:tracePt t="80939" x="8189913" y="3475038"/>
          <p14:tracePt t="80955" x="8207375" y="3446463"/>
          <p14:tracePt t="80972" x="8218488" y="3422650"/>
          <p14:tracePt t="80989" x="8223250" y="3400425"/>
          <p14:tracePt t="81005" x="8235950" y="3382963"/>
          <p14:tracePt t="81023" x="8247063" y="3354388"/>
          <p14:tracePt t="81039" x="8258175" y="3321050"/>
          <p14:tracePt t="81055" x="8269288" y="3292475"/>
          <p14:tracePt t="81072" x="8286750" y="3251200"/>
          <p14:tracePt t="81089" x="8304213" y="3211513"/>
          <p14:tracePt t="81105" x="8326438" y="3154363"/>
          <p14:tracePt t="81122" x="8337550" y="3103563"/>
          <p14:tracePt t="81139" x="8366125" y="3017838"/>
          <p14:tracePt t="81155" x="8383588" y="2960688"/>
          <p14:tracePt t="81172" x="8401050" y="2903538"/>
          <p14:tracePt t="81189" x="8412163" y="2851150"/>
          <p14:tracePt t="81205" x="8429625" y="2800350"/>
          <p14:tracePt t="81222" x="8435975" y="2771775"/>
          <p14:tracePt t="81239" x="8440738" y="2749550"/>
          <p14:tracePt t="81347" x="8435975" y="2749550"/>
          <p14:tracePt t="81356" x="8423275" y="2760663"/>
          <p14:tracePt t="81356" x="8394700" y="2782888"/>
          <p14:tracePt t="81372" x="8350250" y="2828925"/>
          <p14:tracePt t="81389" x="8269288" y="2886075"/>
          <p14:tracePt t="81405" x="8183563" y="2949575"/>
          <p14:tracePt t="81422" x="8093075" y="3022600"/>
          <p14:tracePt t="81439" x="8018463" y="3097213"/>
          <p14:tracePt t="81455" x="7954963" y="3178175"/>
          <p14:tracePt t="81472" x="7897813" y="3240088"/>
          <p14:tracePt t="81489" x="7851775" y="3292475"/>
          <p14:tracePt t="81505" x="7823200" y="3332163"/>
          <p14:tracePt t="81522" x="7812088" y="3360738"/>
          <p14:tracePt t="81539" x="7812088" y="3371850"/>
          <p14:tracePt t="81707" x="7800975" y="3371850"/>
          <p14:tracePt t="81716" x="7783513" y="3371850"/>
          <p14:tracePt t="81723" x="7761288" y="3371850"/>
          <p14:tracePt t="81724" x="7732713" y="3360738"/>
          <p14:tracePt t="81739" x="7594600" y="3325813"/>
          <p14:tracePt t="81756" x="7561263" y="3321050"/>
          <p14:tracePt t="81795" x="7561263" y="3314700"/>
          <p14:tracePt t="81900" x="7561263" y="3321050"/>
          <p14:tracePt t="81923" x="7554913" y="3332163"/>
          <p14:tracePt t="81931" x="7543800" y="3365500"/>
          <p14:tracePt t="81939" x="7497763" y="3440113"/>
          <p14:tracePt t="81955" x="7469188" y="3497263"/>
          <p14:tracePt t="81956" x="7389813" y="3622675"/>
          <p14:tracePt t="81972" x="7343775" y="3714750"/>
          <p14:tracePt t="81989" x="7321550" y="3754438"/>
          <p14:tracePt t="82005" x="7315200" y="3783013"/>
          <p14:tracePt t="82022" x="7304088" y="3806825"/>
          <p14:tracePt t="82039" x="7292975" y="3829050"/>
          <p14:tracePt t="82056" x="7280275" y="3857625"/>
          <p14:tracePt t="82072" x="7275513" y="3879850"/>
          <p14:tracePt t="82089" x="7275513" y="3886200"/>
          <p14:tracePt t="82105" x="7275513" y="3892550"/>
          <p14:tracePt t="82122" x="7275513" y="3903663"/>
          <p14:tracePt t="82139" x="7275513" y="3932238"/>
          <p14:tracePt t="82156" x="7269163" y="3960813"/>
          <p14:tracePt t="82172" x="7264400" y="4000500"/>
          <p14:tracePt t="82189" x="7264400" y="4040188"/>
          <p14:tracePt t="82205" x="7251700" y="4075113"/>
          <p14:tracePt t="82223" x="7251700" y="4108450"/>
          <p14:tracePt t="82239" x="7246938" y="4114800"/>
          <p14:tracePt t="82255" x="7246938" y="4121150"/>
          <p14:tracePt t="82323" x="7258050" y="4121150"/>
          <p14:tracePt t="82331" x="7315200" y="4103688"/>
          <p14:tracePt t="82339" x="7480300" y="4011613"/>
          <p14:tracePt t="82349" x="7550150" y="3960813"/>
          <p14:tracePt t="82355" x="7704138" y="3863975"/>
          <p14:tracePt t="82372" x="7915275" y="3736975"/>
          <p14:tracePt t="82389" x="8172450" y="3571875"/>
          <p14:tracePt t="82405" x="8429625" y="3406775"/>
          <p14:tracePt t="82422" x="8629650" y="3279775"/>
          <p14:tracePt t="82439" x="8766175" y="3206750"/>
          <p14:tracePt t="82455" x="8851900" y="3143250"/>
          <p14:tracePt t="82472" x="8904288" y="3097213"/>
          <p14:tracePt t="82489" x="8961438" y="3051175"/>
          <p14:tracePt t="82505" x="8994775" y="3017838"/>
          <p14:tracePt t="82522" x="9023350" y="2982913"/>
          <p14:tracePt t="82539" x="9040813" y="2949575"/>
          <p14:tracePt t="82556" x="9051925" y="2921000"/>
          <p14:tracePt t="82572" x="9064625" y="2903538"/>
          <p14:tracePt t="82589" x="9069388" y="2886075"/>
          <p14:tracePt t="82605" x="9075738" y="2863850"/>
          <p14:tracePt t="82622" x="9075738" y="2851150"/>
          <p14:tracePt t="82639" x="9075738" y="2835275"/>
          <p14:tracePt t="82655" x="9064625" y="2811463"/>
          <p14:tracePt t="82672" x="9040813" y="2778125"/>
          <p14:tracePt t="82689" x="9001125" y="2743200"/>
          <p14:tracePt t="82705" x="8937625" y="2703513"/>
          <p14:tracePt t="82722" x="8851900" y="2663825"/>
          <p14:tracePt t="82739" x="8737600" y="2611438"/>
          <p14:tracePt t="82756" x="8680450" y="2606675"/>
          <p14:tracePt t="82772" x="8629650" y="2600325"/>
          <p14:tracePt t="82789" x="8566150" y="2593975"/>
          <p14:tracePt t="82805" x="8475663" y="2589213"/>
          <p14:tracePt t="82822" x="8378825" y="2578100"/>
          <p14:tracePt t="82839" x="8280400" y="2578100"/>
          <p14:tracePt t="82855" x="8189913" y="2582863"/>
          <p14:tracePt t="82872" x="8115300" y="2600325"/>
          <p14:tracePt t="82889" x="8047038" y="2628900"/>
          <p14:tracePt t="82905" x="7983538" y="2651125"/>
          <p14:tracePt t="82922" x="7915275" y="2679700"/>
          <p14:tracePt t="82939" x="7823200" y="2725738"/>
          <p14:tracePt t="82955" x="7772400" y="2760663"/>
          <p14:tracePt t="82972" x="7732713" y="2794000"/>
          <p14:tracePt t="82989" x="7697788" y="2828925"/>
          <p14:tracePt t="83005" x="7669213" y="2868613"/>
          <p14:tracePt t="83022" x="7635875" y="2903538"/>
          <p14:tracePt t="83039" x="7589838" y="2943225"/>
          <p14:tracePt t="83056" x="7554913" y="2989263"/>
          <p14:tracePt t="83072" x="7508875" y="3035300"/>
          <p14:tracePt t="83089" x="7469188" y="3074988"/>
          <p14:tracePt t="83105" x="7394575" y="3132138"/>
          <p14:tracePt t="83122" x="7326313" y="3189288"/>
          <p14:tracePt t="83139" x="7194550" y="3268663"/>
          <p14:tracePt t="83155" x="7143750" y="3314700"/>
          <p14:tracePt t="83172" x="7092950" y="3343275"/>
          <p14:tracePt t="83189" x="7058025" y="3371850"/>
          <p14:tracePt t="83205" x="7018338" y="3394075"/>
          <p14:tracePt t="83222" x="6978650" y="3422650"/>
          <p14:tracePt t="83239" x="6932613" y="3451225"/>
          <p14:tracePt t="83255" x="6880225" y="3492500"/>
          <p14:tracePt t="83272" x="6811963" y="3521075"/>
          <p14:tracePt t="83289" x="6754813" y="3543300"/>
          <p14:tracePt t="83305" x="6704013" y="3560763"/>
          <p14:tracePt t="83322" x="6646863" y="3582988"/>
          <p14:tracePt t="83339" x="6550025" y="3611563"/>
          <p14:tracePt t="83355" x="6475413" y="3635375"/>
          <p14:tracePt t="83372" x="6407150" y="3668713"/>
          <p14:tracePt t="83389" x="6321425" y="3703638"/>
          <p14:tracePt t="83405" x="6218238" y="3749675"/>
          <p14:tracePt t="83422" x="6103938" y="3794125"/>
          <p14:tracePt t="83439" x="6007100" y="3835400"/>
          <p14:tracePt t="83455" x="5932488" y="3875088"/>
          <p14:tracePt t="83472" x="5864225" y="3897313"/>
          <p14:tracePt t="83488" x="5800725" y="3925888"/>
          <p14:tracePt t="83505" x="5743575" y="3949700"/>
          <p14:tracePt t="83522" x="5692775" y="3971925"/>
          <p14:tracePt t="83539" x="5618163" y="4017963"/>
          <p14:tracePt t="83556" x="5572125" y="4035425"/>
          <p14:tracePt t="83572" x="5514975" y="4057650"/>
          <p14:tracePt t="83589" x="5468938" y="4086225"/>
          <p14:tracePt t="83605" x="5418138" y="4114800"/>
          <p14:tracePt t="83622" x="5365750" y="4149725"/>
          <p14:tracePt t="83639" x="5308600" y="4183063"/>
          <p14:tracePt t="83655" x="5251450" y="4222750"/>
          <p14:tracePt t="83672" x="5178425" y="4275138"/>
          <p14:tracePt t="83689" x="5103813" y="4325938"/>
          <p14:tracePt t="83705" x="5029200" y="4378325"/>
          <p14:tracePt t="83722" x="4949825" y="4451350"/>
          <p14:tracePt t="83739" x="4806950" y="4589463"/>
          <p14:tracePt t="83755" x="4686300" y="4703763"/>
          <p14:tracePt t="83772" x="4549775" y="4822825"/>
          <p14:tracePt t="83789" x="4389438" y="4954588"/>
          <p14:tracePt t="83805" x="4222750" y="5092700"/>
          <p14:tracePt t="83822" x="4075113" y="5218113"/>
          <p14:tracePt t="83839" x="3937000" y="5343525"/>
          <p14:tracePt t="83855" x="3800475" y="5468938"/>
          <p14:tracePt t="83872" x="3668713" y="5561013"/>
          <p14:tracePt t="83889" x="3571875" y="5622925"/>
          <p14:tracePt t="83905" x="3492500" y="5657850"/>
          <p14:tracePt t="83922" x="3422650" y="5686425"/>
          <p14:tracePt t="83939" x="3336925" y="5708650"/>
          <p14:tracePt t="83955" x="3297238" y="5715000"/>
          <p14:tracePt t="83972" x="3275013" y="5715000"/>
          <p14:tracePt t="83989" x="3240088" y="5715000"/>
          <p14:tracePt t="84005" x="3206750" y="5703888"/>
          <p14:tracePt t="84022" x="3165475" y="5703888"/>
          <p14:tracePt t="84039" x="3132138" y="5697538"/>
          <p14:tracePt t="84055" x="3114675" y="5697538"/>
          <p14:tracePt t="84072" x="3079750" y="5697538"/>
          <p14:tracePt t="84089" x="3046413" y="5703888"/>
          <p14:tracePt t="84105" x="3006725" y="5721350"/>
          <p14:tracePt t="84122" x="2949575" y="5737225"/>
          <p14:tracePt t="84139" x="2851150" y="5783263"/>
          <p14:tracePt t="84155" x="2782888" y="5818188"/>
          <p14:tracePt t="84172" x="2725738" y="5846763"/>
          <p14:tracePt t="84189" x="2674938" y="5868988"/>
          <p14:tracePt t="84205" x="2628900" y="5897563"/>
          <p14:tracePt t="84222" x="2593975" y="5932488"/>
          <p14:tracePt t="84238" x="2571750" y="5961063"/>
          <p14:tracePt t="84255" x="2543175" y="5989638"/>
          <p14:tracePt t="84272" x="2525713" y="6011863"/>
          <p14:tracePt t="84288" x="2520950" y="6029325"/>
          <p14:tracePt t="84305" x="2514600" y="6040438"/>
          <p14:tracePt t="84322" x="2514600" y="6057900"/>
          <p14:tracePt t="84339" x="2514600" y="6080125"/>
          <p14:tracePt t="84355" x="2525713" y="6108700"/>
          <p14:tracePt t="84372" x="2543175" y="6132513"/>
          <p14:tracePt t="84388" x="2560638" y="6154738"/>
          <p14:tracePt t="84405" x="2578100" y="6172200"/>
          <p14:tracePt t="84422" x="2600325" y="6183313"/>
          <p14:tracePt t="84439" x="2622550" y="6194425"/>
          <p14:tracePt t="84455" x="2646363" y="6207125"/>
          <p14:tracePt t="84472" x="2663825" y="6211888"/>
          <p14:tracePt t="84489" x="2674938" y="6211888"/>
          <p14:tracePt t="84531" x="2679700" y="6218238"/>
          <p14:tracePt t="84659" x="2679700" y="6207125"/>
          <p14:tracePt t="84667" x="2679700" y="6194425"/>
          <p14:tracePt t="84675" x="2674938" y="6183313"/>
          <p14:tracePt t="84683" x="2663825" y="6165850"/>
          <p14:tracePt t="84688" x="2622550" y="6126163"/>
          <p14:tracePt t="84704" x="2549525" y="6075363"/>
          <p14:tracePt t="84721" x="2451100" y="6011863"/>
          <p14:tracePt t="84739" x="2246313" y="5908675"/>
          <p14:tracePt t="84755" x="2079625" y="5868988"/>
          <p14:tracePt t="84772" x="1931988" y="5851525"/>
          <p14:tracePt t="84789" x="1793875" y="5846763"/>
          <p14:tracePt t="84805" x="1685925" y="5835650"/>
          <p14:tracePt t="84822" x="1606550" y="5822950"/>
          <p14:tracePt t="84838" x="1514475" y="5822950"/>
          <p14:tracePt t="84855" x="1446213" y="5818188"/>
          <p14:tracePt t="84872" x="1382713" y="5811838"/>
          <p14:tracePt t="84889" x="1331913" y="5811838"/>
          <p14:tracePt t="84905" x="1279525" y="5807075"/>
          <p14:tracePt t="84922" x="1235075" y="5800725"/>
          <p14:tracePt t="84939" x="1177925" y="5783263"/>
          <p14:tracePt t="84955" x="1154113" y="5778500"/>
          <p14:tracePt t="84972" x="1143000" y="5772150"/>
          <p14:tracePt t="85075" x="1131888" y="5772150"/>
          <p14:tracePt t="85091" x="1125538" y="5778500"/>
          <p14:tracePt t="85099" x="1125538" y="5783263"/>
          <p14:tracePt t="85115" x="1125538" y="5789613"/>
          <p14:tracePt t="85123" x="1125538" y="5794375"/>
          <p14:tracePt t="85123" x="1125538" y="5800725"/>
          <p14:tracePt t="85163" x="1125538" y="5807075"/>
          <p14:tracePt t="85181" x="1131888" y="5811838"/>
          <p14:tracePt t="85188" x="1149350" y="5818188"/>
          <p14:tracePt t="85189" x="1177925" y="5829300"/>
          <p14:tracePt t="85205" x="1228725" y="5840413"/>
          <p14:tracePt t="85222" x="1314450" y="5857875"/>
          <p14:tracePt t="85238" x="1382713" y="5875338"/>
          <p14:tracePt t="85255" x="1457325" y="5892800"/>
          <p14:tracePt t="85272" x="1520825" y="5897563"/>
          <p14:tracePt t="85289" x="1554163" y="5897563"/>
          <p14:tracePt t="85305" x="1577975" y="5897563"/>
          <p14:tracePt t="85322" x="1589088" y="5897563"/>
          <p14:tracePt t="85338" x="1635125" y="5892800"/>
          <p14:tracePt t="85355" x="1674813" y="5875338"/>
          <p14:tracePt t="85372" x="1708150" y="5857875"/>
          <p14:tracePt t="85389" x="1736725" y="5846763"/>
          <p14:tracePt t="85405" x="1754188" y="5840413"/>
          <p14:tracePt t="85422" x="1771650" y="5829300"/>
          <p14:tracePt t="85438" x="1789113" y="5822950"/>
          <p14:tracePt t="85455" x="1817688" y="5822950"/>
          <p14:tracePt t="85472" x="1851025" y="5818188"/>
          <p14:tracePt t="85489" x="1908175" y="5807075"/>
          <p14:tracePt t="85505" x="1965325" y="5794375"/>
          <p14:tracePt t="85522" x="2011363" y="5789613"/>
          <p14:tracePt t="85538" x="2068513" y="5778500"/>
          <p14:tracePt t="85556" x="2092325" y="5772150"/>
          <p14:tracePt t="85572" x="2114550" y="5772150"/>
          <p14:tracePt t="85589" x="2132013" y="5765800"/>
          <p14:tracePt t="85605" x="2165350" y="5761038"/>
          <p14:tracePt t="85622" x="2193925" y="5749925"/>
          <p14:tracePt t="85638" x="2228850" y="5737225"/>
          <p14:tracePt t="85655" x="2257425" y="5721350"/>
          <p14:tracePt t="85672" x="2297113" y="5703888"/>
          <p14:tracePt t="85689" x="2336800" y="5680075"/>
          <p14:tracePt t="85705" x="2389188" y="5657850"/>
          <p14:tracePt t="85722" x="2439988" y="5622925"/>
          <p14:tracePt t="85738" x="2514600" y="5554663"/>
          <p14:tracePt t="85755" x="2560638" y="5521325"/>
          <p14:tracePt t="85772" x="2600325" y="5492750"/>
          <p14:tracePt t="85788" x="2635250" y="5464175"/>
          <p14:tracePt t="85805" x="2692400" y="5422900"/>
          <p14:tracePt t="85822" x="2754313" y="5372100"/>
          <p14:tracePt t="85838" x="2806700" y="5314950"/>
          <p14:tracePt t="85855" x="2840038" y="5286375"/>
          <p14:tracePt t="85872" x="2874963" y="5268913"/>
          <p14:tracePt t="85888" x="2903538" y="5246688"/>
          <p14:tracePt t="85905" x="2943225" y="5222875"/>
          <p14:tracePt t="85922" x="2994025" y="5194300"/>
          <p14:tracePt t="85938" x="3086100" y="5149850"/>
          <p14:tracePt t="85955" x="3160713" y="5126038"/>
          <p14:tracePt t="85972" x="3235325" y="5097463"/>
          <p14:tracePt t="85988" x="3308350" y="5075238"/>
          <p14:tracePt t="86005" x="3400425" y="5057775"/>
          <p14:tracePt t="86022" x="3486150" y="5029200"/>
          <p14:tracePt t="86038" x="3560763" y="5000625"/>
          <p14:tracePt t="86055" x="3617913" y="4972050"/>
          <p14:tracePt t="86072" x="3657600" y="4954588"/>
          <p14:tracePt t="86088" x="3697288" y="4949825"/>
          <p14:tracePt t="86105" x="3732213" y="4943475"/>
          <p14:tracePt t="86122" x="3771900" y="4932363"/>
          <p14:tracePt t="86138" x="3875088" y="4914900"/>
          <p14:tracePt t="86155" x="3949700" y="4892675"/>
          <p14:tracePt t="86172" x="4022725" y="4868863"/>
          <p14:tracePt t="86188" x="4097338" y="4851400"/>
          <p14:tracePt t="86205" x="4154488" y="4829175"/>
          <p14:tracePt t="86222" x="4217988" y="4818063"/>
          <p14:tracePt t="86238" x="4275138" y="4800600"/>
          <p14:tracePt t="86255" x="4349750" y="4765675"/>
          <p14:tracePt t="86272" x="4400550" y="4743450"/>
          <p14:tracePt t="86288" x="4440238" y="4721225"/>
          <p14:tracePt t="86305" x="4464050" y="4708525"/>
          <p14:tracePt t="86322" x="4479925" y="4692650"/>
          <p14:tracePt t="86339" x="4525963" y="4664075"/>
          <p14:tracePt t="86355" x="4560888" y="4635500"/>
          <p14:tracePt t="86372" x="4600575" y="4611688"/>
          <p14:tracePt t="86388" x="4635500" y="4583113"/>
          <p14:tracePt t="86405" x="4664075" y="4554538"/>
          <p14:tracePt t="86422" x="4697413" y="4532313"/>
          <p14:tracePt t="86439" x="4732338" y="4508500"/>
          <p14:tracePt t="86455" x="4783138" y="4479925"/>
          <p14:tracePt t="86472" x="4840288" y="4440238"/>
          <p14:tracePt t="86489" x="4908550" y="4400550"/>
          <p14:tracePt t="86505" x="4978400" y="4360863"/>
          <p14:tracePt t="86522" x="5035550" y="4325938"/>
          <p14:tracePt t="86538" x="5126038" y="4275138"/>
          <p14:tracePt t="86555" x="5189538" y="4240213"/>
          <p14:tracePt t="86572" x="5246688" y="4200525"/>
          <p14:tracePt t="86588" x="5297488" y="4171950"/>
          <p14:tracePt t="86605" x="5354638" y="4137025"/>
          <p14:tracePt t="86622" x="5411788" y="4121150"/>
          <p14:tracePt t="86638" x="5468938" y="4097338"/>
          <p14:tracePt t="86655" x="5532438" y="4068763"/>
          <p14:tracePt t="86672" x="5600700" y="4051300"/>
          <p14:tracePt t="86688" x="5664200" y="4022725"/>
          <p14:tracePt t="86706" x="5708650" y="4006850"/>
          <p14:tracePt t="86722" x="5778500" y="3978275"/>
          <p14:tracePt t="86739" x="5864225" y="3954463"/>
          <p14:tracePt t="86755" x="5937250" y="3932238"/>
          <p14:tracePt t="86772" x="6022975" y="3908425"/>
          <p14:tracePt t="86788" x="6108700" y="3886200"/>
          <p14:tracePt t="86805" x="6183313" y="3857625"/>
          <p14:tracePt t="86822" x="6246813" y="3822700"/>
          <p14:tracePt t="86838" x="6297613" y="3800475"/>
          <p14:tracePt t="86855" x="6337300" y="3783013"/>
          <p14:tracePt t="86872" x="6383338" y="3754438"/>
          <p14:tracePt t="86888" x="6451600" y="3725863"/>
          <p14:tracePt t="86905" x="6497638" y="3703638"/>
          <p14:tracePt t="86922" x="6550025" y="3668713"/>
          <p14:tracePt t="86939" x="6600825" y="3635375"/>
          <p14:tracePt t="86955" x="6635750" y="3617913"/>
          <p14:tracePt t="86972" x="6669088" y="3594100"/>
          <p14:tracePt t="86988" x="6708775" y="3571875"/>
          <p14:tracePt t="87005" x="6750050" y="3543300"/>
          <p14:tracePt t="87022" x="6783388" y="3514725"/>
          <p14:tracePt t="87039" x="6811963" y="3479800"/>
          <p14:tracePt t="87055" x="6829425" y="3446463"/>
          <p14:tracePt t="87072" x="6851650" y="3411538"/>
          <p14:tracePt t="87088" x="6869113" y="3378200"/>
          <p14:tracePt t="87106" x="6886575" y="3336925"/>
          <p14:tracePt t="87122" x="6904038" y="3303588"/>
          <p14:tracePt t="87138" x="6915150" y="3251200"/>
          <p14:tracePt t="87155" x="6921500" y="3222625"/>
          <p14:tracePt t="87172" x="6921500" y="3200400"/>
          <p14:tracePt t="87188" x="6921500" y="3182938"/>
          <p14:tracePt t="87205" x="6926263" y="3154363"/>
          <p14:tracePt t="87222" x="6926263" y="3132138"/>
          <p14:tracePt t="87238" x="6926263" y="3103563"/>
          <p14:tracePt t="87255" x="6921500" y="3079750"/>
          <p14:tracePt t="87272" x="6908800" y="3063875"/>
          <p14:tracePt t="87288" x="6904038" y="3046413"/>
          <p14:tracePt t="87305" x="6892925" y="3028950"/>
          <p14:tracePt t="87322" x="6875463" y="3011488"/>
          <p14:tracePt t="87339" x="6846888" y="2994025"/>
          <p14:tracePt t="87355" x="6835775" y="2989263"/>
          <p14:tracePt t="87372" x="6818313" y="2982913"/>
          <p14:tracePt t="87388" x="6800850" y="2978150"/>
          <p14:tracePt t="87405" x="6783388" y="2971800"/>
          <p14:tracePt t="87422" x="6743700" y="2971800"/>
          <p14:tracePt t="87439" x="6692900" y="2965450"/>
          <p14:tracePt t="87455" x="6600825" y="2960688"/>
          <p14:tracePt t="87472" x="6492875" y="2960688"/>
          <p14:tracePt t="87490" x="6378575" y="2960688"/>
          <p14:tracePt t="87506" x="6246813" y="2971800"/>
          <p14:tracePt t="87523" x="6121400" y="2971800"/>
          <p14:tracePt t="87539" x="5943600" y="2978150"/>
          <p14:tracePt t="87556" x="5822950" y="2989263"/>
          <p14:tracePt t="87573" x="5715000" y="3000375"/>
          <p14:tracePt t="87589" x="5635625" y="3011488"/>
          <p14:tracePt t="87606" x="5549900" y="3035300"/>
          <p14:tracePt t="87623" x="5446713" y="3063875"/>
          <p14:tracePt t="87639" x="5343525" y="3092450"/>
          <p14:tracePt t="87656" x="5264150" y="3114675"/>
          <p14:tracePt t="87673" x="5183188" y="3149600"/>
          <p14:tracePt t="87690" x="5108575" y="3182938"/>
          <p14:tracePt t="87706" x="5029200" y="3228975"/>
          <p14:tracePt t="87723" x="4937125" y="3268663"/>
          <p14:tracePt t="87739" x="4749800" y="3365500"/>
          <p14:tracePt t="87756" x="4606925" y="3429000"/>
          <p14:tracePt t="87773" x="4475163" y="3492500"/>
          <p14:tracePt t="87789" x="4337050" y="3554413"/>
          <p14:tracePt t="87806" x="4206875" y="3617913"/>
          <p14:tracePt t="87823" x="4064000" y="3679825"/>
          <p14:tracePt t="87839" x="3921125" y="3743325"/>
          <p14:tracePt t="87856" x="3778250" y="3806825"/>
          <p14:tracePt t="87873" x="3651250" y="3868738"/>
          <p14:tracePt t="87890" x="3536950" y="3921125"/>
          <p14:tracePt t="87906" x="3422650" y="3971925"/>
          <p14:tracePt t="87923" x="3308350" y="4017963"/>
          <p14:tracePt t="87939" x="3143250" y="4103688"/>
          <p14:tracePt t="87956" x="3028950" y="4154488"/>
          <p14:tracePt t="87973" x="2914650" y="4211638"/>
          <p14:tracePt t="87990" x="2800350" y="4264025"/>
          <p14:tracePt t="88006" x="2692400" y="4325938"/>
          <p14:tracePt t="88023" x="2571750" y="4378325"/>
          <p14:tracePt t="88039" x="2457450" y="4435475"/>
          <p14:tracePt t="88056" x="2343150" y="4486275"/>
          <p14:tracePt t="88073" x="2235200" y="4532313"/>
          <p14:tracePt t="88089" x="2132013" y="4583113"/>
          <p14:tracePt t="88106" x="2028825" y="4635500"/>
          <p14:tracePt t="88123" x="1931988" y="4697413"/>
          <p14:tracePt t="88140" x="1778000" y="4794250"/>
          <p14:tracePt t="88156" x="1692275" y="4857750"/>
          <p14:tracePt t="88173" x="1593850" y="4926013"/>
          <p14:tracePt t="88189" x="1474788" y="5000625"/>
          <p14:tracePt t="88206" x="1371600" y="5075238"/>
          <p14:tracePt t="88223" x="1250950" y="5154613"/>
          <p14:tracePt t="88239" x="1154113" y="5218113"/>
          <p14:tracePt t="88256" x="1074738" y="5275263"/>
          <p14:tracePt t="88273" x="1011238" y="5332413"/>
          <p14:tracePt t="88289" x="960438" y="5372100"/>
          <p14:tracePt t="88306" x="920750" y="5400675"/>
          <p14:tracePt t="88323" x="892175" y="5435600"/>
          <p14:tracePt t="88339" x="863600" y="5457825"/>
          <p14:tracePt t="88356" x="850900" y="5475288"/>
          <p14:tracePt t="88396" x="839788" y="5486400"/>
          <p14:tracePt t="88404" x="839788" y="5492750"/>
          <p14:tracePt t="88412" x="835025" y="5497513"/>
          <p14:tracePt t="88423" x="822325" y="5526088"/>
          <p14:tracePt t="88439" x="817563" y="5543550"/>
          <p14:tracePt t="88456" x="817563" y="5572125"/>
          <p14:tracePt t="88473" x="817563" y="5594350"/>
          <p14:tracePt t="88489" x="817563" y="5622925"/>
          <p14:tracePt t="88506" x="817563" y="5651500"/>
          <p14:tracePt t="88523" x="817563" y="5675313"/>
          <p14:tracePt t="88539" x="835025" y="5708650"/>
          <p14:tracePt t="88556" x="846138" y="5726113"/>
          <p14:tracePt t="88573" x="857250" y="5754688"/>
          <p14:tracePt t="88589" x="868363" y="5765800"/>
          <p14:tracePt t="88606" x="879475" y="5778500"/>
          <p14:tracePt t="88623" x="892175" y="5789613"/>
          <p14:tracePt t="88748" x="0" y="0"/>
        </p14:tracePtLst>
        <p14:tracePtLst>
          <p14:tracePt t="90685" x="6132513" y="6172200"/>
          <p14:tracePt t="90692" x="6149975" y="6172200"/>
          <p14:tracePt t="90700" x="6172200" y="6178550"/>
          <p14:tracePt t="90708" x="6194425" y="6183313"/>
          <p14:tracePt t="90716" x="6223000" y="6183313"/>
          <p14:tracePt t="90724" x="6269038" y="6189663"/>
          <p14:tracePt t="90739" x="6321425" y="6194425"/>
          <p14:tracePt t="90772" x="6343650" y="6194425"/>
          <p14:tracePt t="90780" x="6354763" y="6194425"/>
          <p14:tracePt t="90806" x="6378575" y="6189663"/>
          <p14:tracePt t="90812" x="6400800" y="6189663"/>
          <p14:tracePt t="90822" x="6446838" y="6189663"/>
          <p14:tracePt t="90844" x="6486525" y="6183313"/>
          <p14:tracePt t="90860" x="6532563" y="6178550"/>
          <p14:tracePt t="90876" x="6589713" y="6161088"/>
          <p14:tracePt t="90892" x="6640513" y="6161088"/>
          <p14:tracePt t="90908" x="6697663" y="6161088"/>
          <p14:tracePt t="90924" x="6761163" y="6165850"/>
          <p14:tracePt t="90924" x="6800850" y="6165850"/>
          <p14:tracePt t="90940" x="6880225" y="6161088"/>
          <p14:tracePt t="90956" x="6954838" y="6143625"/>
          <p14:tracePt t="90973" x="7007225" y="6121400"/>
          <p14:tracePt t="90989" x="7058025" y="6103938"/>
          <p14:tracePt t="91006" x="7108825" y="6092825"/>
          <p14:tracePt t="91022" x="7212013" y="6069013"/>
          <p14:tracePt t="91039" x="7343775" y="6040438"/>
          <p14:tracePt t="91056" x="7475538" y="6000750"/>
          <p14:tracePt t="91073" x="7589838" y="5949950"/>
          <p14:tracePt t="91089" x="7675563" y="5903913"/>
          <p14:tracePt t="91106" x="7743825" y="5857875"/>
          <p14:tracePt t="91122" x="7783513" y="5835650"/>
          <p14:tracePt t="91139" x="7835900" y="5818188"/>
          <p14:tracePt t="91156" x="7858125" y="5800725"/>
          <p14:tracePt t="91173" x="7875588" y="5794375"/>
          <p14:tracePt t="91190" x="7875588" y="5783263"/>
          <p14:tracePt t="91206" x="7875588" y="5765800"/>
          <p14:tracePt t="91222" x="7875588" y="5754688"/>
          <p14:tracePt t="91239" x="7875588" y="5737225"/>
          <p14:tracePt t="91256" x="7875588" y="5715000"/>
          <p14:tracePt t="91273" x="7875588" y="5697538"/>
          <p14:tracePt t="91289" x="7875588" y="5675313"/>
          <p14:tracePt t="91306" x="7864475" y="5651500"/>
          <p14:tracePt t="91322" x="7851775" y="5622925"/>
          <p14:tracePt t="91339" x="7840663" y="5589588"/>
          <p14:tracePt t="91356" x="7829550" y="5578475"/>
          <p14:tracePt t="91373" x="7818438" y="5554663"/>
          <p14:tracePt t="91389" x="7800975" y="5532438"/>
          <p14:tracePt t="91406" x="7783513" y="5514975"/>
          <p14:tracePt t="91422" x="7766050" y="5492750"/>
          <p14:tracePt t="91439" x="7754938" y="5480050"/>
          <p14:tracePt t="91456" x="7732713" y="5457825"/>
          <p14:tracePt t="91473" x="7715250" y="5435600"/>
          <p14:tracePt t="91489" x="7697788" y="5422900"/>
          <p14:tracePt t="91506" x="7680325" y="5411788"/>
          <p14:tracePt t="91522" x="7669213" y="5400675"/>
          <p14:tracePt t="91539" x="7651750" y="5394325"/>
          <p14:tracePt t="91556" x="7646988" y="5389563"/>
          <p14:tracePt t="91573" x="7640638" y="5389563"/>
          <p14:tracePt t="91589" x="7629525" y="5383213"/>
          <p14:tracePt t="91606" x="7612063" y="5378450"/>
          <p14:tracePt t="91623" x="7600950" y="5378450"/>
          <p14:tracePt t="91639" x="7589838" y="5378450"/>
          <p14:tracePt t="91656" x="7572375" y="5378450"/>
          <p14:tracePt t="91673" x="7532688" y="5383213"/>
          <p14:tracePt t="91689" x="7497763" y="5389563"/>
          <p14:tracePt t="91706" x="7458075" y="5394325"/>
          <p14:tracePt t="91722" x="7429500" y="5411788"/>
          <p14:tracePt t="91739" x="7400925" y="5422900"/>
          <p14:tracePt t="91756" x="7389813" y="5429250"/>
          <p14:tracePt t="91773" x="7372350" y="5440363"/>
          <p14:tracePt t="91789" x="7354888" y="5451475"/>
          <p14:tracePt t="91806" x="7332663" y="5468938"/>
          <p14:tracePt t="91822" x="7308850" y="5492750"/>
          <p14:tracePt t="91839" x="7275513" y="5521325"/>
          <p14:tracePt t="91856" x="7240588" y="5537200"/>
          <p14:tracePt t="91872" x="7212013" y="5561013"/>
          <p14:tracePt t="91889" x="7189788" y="5578475"/>
          <p14:tracePt t="91906" x="7161213" y="5594350"/>
          <p14:tracePt t="91922" x="7154863" y="5600700"/>
          <p14:tracePt t="91939" x="7126288" y="5629275"/>
          <p14:tracePt t="91956" x="7104063" y="5651500"/>
          <p14:tracePt t="91973" x="7086600" y="5680075"/>
          <p14:tracePt t="91989" x="7064375" y="5703888"/>
          <p14:tracePt t="92006" x="7046913" y="5732463"/>
          <p14:tracePt t="92022" x="7023100" y="5761038"/>
          <p14:tracePt t="92039" x="7007225" y="5778500"/>
          <p14:tracePt t="92057" x="6994525" y="5800725"/>
          <p14:tracePt t="92072" x="6983413" y="5811838"/>
          <p14:tracePt t="92089" x="6972300" y="5835650"/>
          <p14:tracePt t="92106" x="6965950" y="5851525"/>
          <p14:tracePt t="92122" x="6965950" y="5864225"/>
          <p14:tracePt t="92139" x="6961188" y="5880100"/>
          <p14:tracePt t="92156" x="6961188" y="5886450"/>
          <p14:tracePt t="92172" x="6961188" y="5892800"/>
          <p14:tracePt t="92190" x="6961188" y="5903913"/>
          <p14:tracePt t="92206" x="6961188" y="5908675"/>
          <p14:tracePt t="92222" x="6965950" y="5915025"/>
          <p14:tracePt t="92239" x="6983413" y="5926138"/>
          <p14:tracePt t="92256" x="7023100" y="5932488"/>
          <p14:tracePt t="92272" x="7051675" y="5932488"/>
          <p14:tracePt t="92289" x="7092950" y="5932488"/>
          <p14:tracePt t="92306" x="7143750" y="5937250"/>
          <p14:tracePt t="92322" x="7194550" y="5937250"/>
          <p14:tracePt t="92339" x="7297738" y="5926138"/>
          <p14:tracePt t="92356" x="7383463" y="5897563"/>
          <p14:tracePt t="92372" x="7458075" y="5864225"/>
          <p14:tracePt t="92389" x="7526338" y="5840413"/>
          <p14:tracePt t="92406" x="7589838" y="5818188"/>
          <p14:tracePt t="92422" x="7646988" y="5794375"/>
          <p14:tracePt t="92439" x="7697788" y="5778500"/>
          <p14:tracePt t="92456" x="7737475" y="5754688"/>
          <p14:tracePt t="92472" x="7766050" y="5721350"/>
          <p14:tracePt t="92489" x="7789863" y="5680075"/>
          <p14:tracePt t="92506" x="7807325" y="5640388"/>
          <p14:tracePt t="92522" x="7823200" y="5607050"/>
          <p14:tracePt t="92539" x="7840663" y="5572125"/>
          <p14:tracePt t="92556" x="7851775" y="5554663"/>
          <p14:tracePt t="92572" x="7851775" y="5532438"/>
          <p14:tracePt t="92589" x="7851775" y="5514975"/>
          <p14:tracePt t="92606" x="7851775" y="5492750"/>
          <p14:tracePt t="92622" x="7851775" y="5464175"/>
          <p14:tracePt t="92639" x="7851775" y="5440363"/>
          <p14:tracePt t="92656" x="7835900" y="5418138"/>
          <p14:tracePt t="92672" x="7823200" y="5400675"/>
          <p14:tracePt t="92689" x="7789863" y="5372100"/>
          <p14:tracePt t="92706" x="7750175" y="5354638"/>
          <p14:tracePt t="92722" x="7697788" y="5332413"/>
          <p14:tracePt t="92739" x="7607300" y="5303838"/>
          <p14:tracePt t="92756" x="7532688" y="5286375"/>
          <p14:tracePt t="92772" x="7458075" y="5280025"/>
          <p14:tracePt t="92789" x="7383463" y="5264150"/>
          <p14:tracePt t="92806" x="7297738" y="5257800"/>
          <p14:tracePt t="92823" x="7207250" y="5257800"/>
          <p14:tracePt t="92839" x="7121525" y="5257800"/>
          <p14:tracePt t="92856" x="7064375" y="5257800"/>
          <p14:tracePt t="92872" x="7018338" y="5268913"/>
          <p14:tracePt t="92888" x="6978650" y="5275263"/>
          <p14:tracePt t="92905" x="6950075" y="5292725"/>
          <p14:tracePt t="92923" x="6921500" y="5308600"/>
          <p14:tracePt t="92939" x="6886575" y="5337175"/>
          <p14:tracePt t="92956" x="6858000" y="5372100"/>
          <p14:tracePt t="92972" x="6823075" y="5407025"/>
          <p14:tracePt t="92989" x="6794500" y="5446713"/>
          <p14:tracePt t="93006" x="6772275" y="5480050"/>
          <p14:tracePt t="93023" x="6754813" y="5526088"/>
          <p14:tracePt t="93039" x="6743700" y="5565775"/>
          <p14:tracePt t="93056" x="6732588" y="5607050"/>
          <p14:tracePt t="93072" x="6732588" y="5646738"/>
          <p14:tracePt t="93089" x="6732588" y="5697538"/>
          <p14:tracePt t="93106" x="6732588" y="5737225"/>
          <p14:tracePt t="93122" x="6732588" y="5778500"/>
          <p14:tracePt t="93139" x="6743700" y="5835650"/>
          <p14:tracePt t="93156" x="6754813" y="5864225"/>
          <p14:tracePt t="93172" x="6772275" y="5897563"/>
          <p14:tracePt t="93189" x="6783388" y="5932488"/>
          <p14:tracePt t="93206" x="6807200" y="5965825"/>
          <p14:tracePt t="93222" x="6835775" y="5994400"/>
          <p14:tracePt t="93239" x="6864350" y="6022975"/>
          <p14:tracePt t="93256" x="6904038" y="6040438"/>
          <p14:tracePt t="93272" x="6961188" y="6057900"/>
          <p14:tracePt t="93289" x="7029450" y="6075363"/>
          <p14:tracePt t="93306" x="7104063" y="6086475"/>
          <p14:tracePt t="93322" x="7194550" y="6092825"/>
          <p14:tracePt t="93339" x="7383463" y="6075363"/>
          <p14:tracePt t="93356" x="7515225" y="6046788"/>
          <p14:tracePt t="93372" x="7646988" y="6007100"/>
          <p14:tracePt t="93389" x="7754938" y="5978525"/>
          <p14:tracePt t="93406" x="7840663" y="5949950"/>
          <p14:tracePt t="93422" x="7915275" y="5915025"/>
          <p14:tracePt t="93439" x="7966075" y="5875338"/>
          <p14:tracePt t="93456" x="7994650" y="5840413"/>
          <p14:tracePt t="93472" x="8001000" y="5807075"/>
          <p14:tracePt t="93489" x="8007350" y="5761038"/>
          <p14:tracePt t="93505" x="8012113" y="5697538"/>
          <p14:tracePt t="93523" x="8012113" y="5635625"/>
          <p14:tracePt t="93539" x="8001000" y="5561013"/>
          <p14:tracePt t="93556" x="7994650" y="5526088"/>
          <p14:tracePt t="93572" x="7972425" y="5486400"/>
          <p14:tracePt t="93589" x="7950200" y="5435600"/>
          <p14:tracePt t="93606" x="7921625" y="5394325"/>
          <p14:tracePt t="93622" x="7875588" y="5354638"/>
          <p14:tracePt t="93639" x="7812088" y="5297488"/>
          <p14:tracePt t="93656" x="7737475" y="5235575"/>
          <p14:tracePt t="93672" x="7646988" y="5165725"/>
          <p14:tracePt t="93689" x="7543800" y="5114925"/>
          <p14:tracePt t="93706" x="7429500" y="5068888"/>
          <p14:tracePt t="93722" x="7332663" y="5040313"/>
          <p14:tracePt t="93739" x="7229475" y="5029200"/>
          <p14:tracePt t="93756" x="7165975" y="5018088"/>
          <p14:tracePt t="93772" x="7108825" y="5022850"/>
          <p14:tracePt t="93789" x="7035800" y="5029200"/>
          <p14:tracePt t="93806" x="6937375" y="5029200"/>
          <p14:tracePt t="93822" x="6829425" y="5018088"/>
          <p14:tracePt t="93839" x="6715125" y="4989513"/>
          <p14:tracePt t="93856" x="6594475" y="4949825"/>
          <p14:tracePt t="93872" x="6497638" y="4921250"/>
          <p14:tracePt t="93889" x="6407150" y="4892675"/>
          <p14:tracePt t="93906" x="6303963" y="4857750"/>
          <p14:tracePt t="93922" x="6154738" y="4818063"/>
          <p14:tracePt t="93939" x="5921375" y="4760913"/>
          <p14:tracePt t="93956" x="5811838" y="4737100"/>
          <p14:tracePt t="93972" x="5732463" y="4732338"/>
          <p14:tracePt t="93989" x="5680075" y="4725988"/>
          <p14:tracePt t="94006" x="5629275" y="4721225"/>
          <p14:tracePt t="94023" x="5594350" y="4721225"/>
          <p14:tracePt t="94039" x="5583238" y="4721225"/>
          <p14:tracePt t="94139" x="5572125" y="4725988"/>
          <p14:tracePt t="94148" x="5565775" y="4732338"/>
          <p14:tracePt t="94155" x="5561013" y="4743450"/>
          <p14:tracePt t="94299" x="5565775" y="4743450"/>
          <p14:tracePt t="94308" x="5578475" y="4732338"/>
          <p14:tracePt t="94316" x="5600700" y="4732338"/>
          <p14:tracePt t="94324" x="5668963" y="4703763"/>
          <p14:tracePt t="94339" x="5708650" y="4679950"/>
          <p14:tracePt t="94340" x="5794375" y="4651375"/>
          <p14:tracePt t="94356" x="5868988" y="4618038"/>
          <p14:tracePt t="94372" x="5937250" y="4600575"/>
          <p14:tracePt t="94389" x="5983288" y="4583113"/>
          <p14:tracePt t="94406" x="6040438" y="4560888"/>
          <p14:tracePt t="94422" x="6103938" y="4549775"/>
          <p14:tracePt t="94439" x="6165850" y="4537075"/>
          <p14:tracePt t="94455" x="6229350" y="4525963"/>
          <p14:tracePt t="94472" x="6275388" y="4508500"/>
          <p14:tracePt t="94489" x="6308725" y="4497388"/>
          <p14:tracePt t="94506" x="6326188" y="4486275"/>
          <p14:tracePt t="94522" x="6350000" y="4479925"/>
          <p14:tracePt t="94539" x="6378575" y="4468813"/>
          <p14:tracePt t="94556" x="6407150" y="4468813"/>
          <p14:tracePt t="94572" x="6440488" y="4464050"/>
          <p14:tracePt t="94589" x="6475413" y="4451350"/>
          <p14:tracePt t="94606" x="6503988" y="4446588"/>
          <p14:tracePt t="94622" x="6526213" y="4435475"/>
          <p14:tracePt t="94639" x="6561138" y="4422775"/>
          <p14:tracePt t="94655" x="6600825" y="4418013"/>
          <p14:tracePt t="94672" x="6629400" y="4411663"/>
          <p14:tracePt t="94689" x="6669088" y="4400550"/>
          <p14:tracePt t="94706" x="6715125" y="4389438"/>
          <p14:tracePt t="94722" x="6761163" y="4365625"/>
          <p14:tracePt t="94722" x="6783388" y="4360863"/>
          <p14:tracePt t="94740" x="6835775" y="4337050"/>
          <p14:tracePt t="94756" x="6875463" y="4321175"/>
          <p14:tracePt t="94772" x="6915150" y="4303713"/>
          <p14:tracePt t="94788" x="6950075" y="4286250"/>
          <p14:tracePt t="94805" x="6989763" y="4264025"/>
          <p14:tracePt t="94822" x="7040563" y="4246563"/>
          <p14:tracePt t="94838" x="7086600" y="4222750"/>
          <p14:tracePt t="94855" x="7132638" y="4206875"/>
          <p14:tracePt t="94872" x="7178675" y="4183063"/>
          <p14:tracePt t="94889" x="7235825" y="4171950"/>
          <p14:tracePt t="94906" x="7275513" y="4160838"/>
          <p14:tracePt t="94922" x="7304088" y="4154488"/>
          <p14:tracePt t="94939" x="7321550" y="4149725"/>
          <p14:tracePt t="95012" x="7326313" y="4149725"/>
          <p14:tracePt t="95019" x="7332663" y="4149725"/>
          <p14:tracePt t="95032" x="7337425" y="4149725"/>
          <p14:tracePt t="95033" x="7343775" y="4149725"/>
          <p14:tracePt t="95039" x="7354888" y="4149725"/>
          <p14:tracePt t="95055" x="7361238" y="4149725"/>
          <p14:tracePt t="95072" x="7372350" y="4149725"/>
          <p14:tracePt t="95089" x="7378700" y="4143375"/>
          <p14:tracePt t="95106" x="7400925" y="4137025"/>
          <p14:tracePt t="95122" x="7418388" y="4132263"/>
          <p14:tracePt t="95139" x="7446963" y="4121150"/>
          <p14:tracePt t="95156" x="7475538" y="4103688"/>
          <p14:tracePt t="95172" x="7504113" y="4086225"/>
          <p14:tracePt t="95189" x="7526338" y="4068763"/>
          <p14:tracePt t="95206" x="7554913" y="4035425"/>
          <p14:tracePt t="95223" x="7583488" y="4000500"/>
          <p14:tracePt t="95239" x="7607300" y="3960813"/>
          <p14:tracePt t="95255" x="7623175" y="3903663"/>
          <p14:tracePt t="95272" x="7640638" y="3857625"/>
          <p14:tracePt t="95289" x="7651750" y="3800475"/>
          <p14:tracePt t="95305" x="7664450" y="3760788"/>
          <p14:tracePt t="95322" x="7669213" y="3721100"/>
          <p14:tracePt t="95339" x="7680325" y="3675063"/>
          <p14:tracePt t="95355" x="7686675" y="3640138"/>
          <p14:tracePt t="95372" x="7693025" y="3606800"/>
          <p14:tracePt t="95389" x="7693025" y="3578225"/>
          <p14:tracePt t="95405" x="7693025" y="3554413"/>
          <p14:tracePt t="95422" x="7686675" y="3525838"/>
          <p14:tracePt t="95439" x="7680325" y="3508375"/>
          <p14:tracePt t="95455" x="7675563" y="3486150"/>
          <p14:tracePt t="95472" x="7669213" y="3475038"/>
          <p14:tracePt t="95489" x="7664450" y="3463925"/>
          <p14:tracePt t="95505" x="7646988" y="3446463"/>
          <p14:tracePt t="95522" x="7635875" y="3429000"/>
          <p14:tracePt t="95539" x="7612063" y="3411538"/>
          <p14:tracePt t="95556" x="7612063" y="3400425"/>
          <p14:tracePt t="95572" x="7612063" y="3394075"/>
          <p14:tracePt t="95589" x="7607300" y="3382963"/>
          <p14:tracePt t="95605" x="7607300" y="3371850"/>
          <p14:tracePt t="95644" x="7607300" y="3365500"/>
          <p14:tracePt t="95659" x="7607300" y="3360738"/>
          <p14:tracePt t="95667" x="7612063" y="3354388"/>
          <p14:tracePt t="95675" x="7640638" y="3336925"/>
          <p14:tracePt t="95689" x="7680325" y="3321050"/>
          <p14:tracePt t="95706" x="7726363" y="3292475"/>
          <p14:tracePt t="95722" x="7789863" y="3251200"/>
          <p14:tracePt t="95739" x="7897813" y="3206750"/>
          <p14:tracePt t="95756" x="8001000" y="3182938"/>
          <p14:tracePt t="95772" x="8108950" y="3160713"/>
          <p14:tracePt t="95790" x="8212138" y="3136900"/>
          <p14:tracePt t="95805" x="8293100" y="3125788"/>
          <p14:tracePt t="95822" x="8361363" y="3103563"/>
          <p14:tracePt t="95839" x="8429625" y="3092450"/>
          <p14:tracePt t="95856" x="8493125" y="3086100"/>
          <p14:tracePt t="95872" x="8555038" y="3079750"/>
          <p14:tracePt t="95889" x="8607425" y="3074988"/>
          <p14:tracePt t="95905" x="8640763" y="3068638"/>
          <p14:tracePt t="95922" x="8664575" y="3063875"/>
          <p14:tracePt t="95939" x="8675688" y="3057525"/>
          <p14:tracePt t="95956" x="8686800" y="3057525"/>
          <p14:tracePt t="95972" x="8704263" y="3051175"/>
          <p14:tracePt t="95989" x="8715375" y="3046413"/>
          <p14:tracePt t="96005" x="8721725" y="3046413"/>
          <p14:tracePt t="96022" x="8726488" y="3046413"/>
          <p14:tracePt t="96147" x="8726488" y="3051175"/>
          <p14:tracePt t="96155" x="8726488" y="3068638"/>
          <p14:tracePt t="96163" x="8726488" y="3079750"/>
          <p14:tracePt t="96171" x="8726488" y="3103563"/>
          <p14:tracePt t="96189" x="8709025" y="3194050"/>
          <p14:tracePt t="96189" x="8669338" y="3325813"/>
          <p14:tracePt t="96205" x="8623300" y="3503613"/>
          <p14:tracePt t="96222" x="8555038" y="3708400"/>
          <p14:tracePt t="96239" x="8469313" y="4006850"/>
          <p14:tracePt t="96256" x="8383588" y="4343400"/>
          <p14:tracePt t="96272" x="8321675" y="4583113"/>
          <p14:tracePt t="96289" x="8269288" y="4749800"/>
          <p14:tracePt t="96305" x="8218488" y="4903788"/>
          <p14:tracePt t="96322" x="8161338" y="5035550"/>
          <p14:tracePt t="96339" x="8075613" y="5222875"/>
          <p14:tracePt t="96356" x="8018463" y="5308600"/>
          <p14:tracePt t="96372" x="7966075" y="5378450"/>
          <p14:tracePt t="96389" x="7937500" y="5418138"/>
          <p14:tracePt t="96405" x="7904163" y="5464175"/>
          <p14:tracePt t="96422" x="7869238" y="5503863"/>
          <p14:tracePt t="96439" x="7823200" y="5549900"/>
          <p14:tracePt t="96456" x="7778750" y="5589588"/>
          <p14:tracePt t="96472" x="7726363" y="5635625"/>
          <p14:tracePt t="96489" x="7697788" y="5651500"/>
          <p14:tracePt t="96505" x="7680325" y="5657850"/>
          <p14:tracePt t="96522" x="7675563" y="5657850"/>
          <p14:tracePt t="96539" x="7664450" y="5657850"/>
          <p14:tracePt t="96556" x="7640638" y="5629275"/>
          <p14:tracePt t="96572" x="7589838" y="5583238"/>
          <p14:tracePt t="96589" x="7532688" y="5549900"/>
          <p14:tracePt t="96605" x="7418388" y="5508625"/>
          <p14:tracePt t="96622" x="7258050" y="5451475"/>
          <p14:tracePt t="96639" x="7132638" y="5418138"/>
          <p14:tracePt t="96656" x="7080250" y="5418138"/>
          <p14:tracePt t="96672" x="7058025" y="5418138"/>
          <p14:tracePt t="96689" x="7029450" y="5422900"/>
          <p14:tracePt t="96705" x="7007225" y="5440363"/>
          <p14:tracePt t="96722" x="6961188" y="5486400"/>
          <p14:tracePt t="96739" x="6864350" y="5589588"/>
          <p14:tracePt t="96756" x="6789738" y="5664200"/>
          <p14:tracePt t="96772" x="6732588" y="5749925"/>
          <p14:tracePt t="96789" x="6669088" y="5840413"/>
          <p14:tracePt t="96805" x="6623050" y="5926138"/>
          <p14:tracePt t="96822" x="6583363" y="6000750"/>
          <p14:tracePt t="96839" x="6572250" y="6075363"/>
          <p14:tracePt t="96855" x="6572250" y="6132513"/>
          <p14:tracePt t="96872" x="6583363" y="6183313"/>
          <p14:tracePt t="96889" x="6629400" y="6218238"/>
          <p14:tracePt t="96905" x="6721475" y="6246813"/>
          <p14:tracePt t="96922" x="6840538" y="6264275"/>
          <p14:tracePt t="96939" x="7064375" y="6275388"/>
          <p14:tracePt t="96956" x="7240588" y="6286500"/>
          <p14:tracePt t="96972" x="7446963" y="6240463"/>
          <p14:tracePt t="96989" x="7675563" y="6154738"/>
          <p14:tracePt t="97005" x="7835900" y="6075363"/>
          <p14:tracePt t="97022" x="7950200" y="6011863"/>
          <p14:tracePt t="97039" x="8047038" y="5961063"/>
          <p14:tracePt t="97055" x="8126413" y="5886450"/>
          <p14:tracePt t="97072" x="8172450" y="5818188"/>
          <p14:tracePt t="97089" x="8183563" y="5737225"/>
          <p14:tracePt t="97105" x="8183563" y="5675313"/>
          <p14:tracePt t="97122" x="8183563" y="5622925"/>
          <p14:tracePt t="97139" x="8178800" y="5561013"/>
          <p14:tracePt t="97156" x="8154988" y="5503863"/>
          <p14:tracePt t="97172" x="8115300" y="5451475"/>
          <p14:tracePt t="97189" x="8064500" y="5400675"/>
          <p14:tracePt t="97206" x="7972425" y="5337175"/>
          <p14:tracePt t="97222" x="7886700" y="5303838"/>
          <p14:tracePt t="97239" x="7794625" y="5275263"/>
          <p14:tracePt t="97256" x="7693025" y="5251450"/>
          <p14:tracePt t="97272" x="7612063" y="5240338"/>
          <p14:tracePt t="97289" x="7532688" y="5235575"/>
          <p14:tracePt t="97305" x="7458075" y="5229225"/>
          <p14:tracePt t="97322" x="7383463" y="5211763"/>
          <p14:tracePt t="97339" x="7246938" y="5200650"/>
          <p14:tracePt t="97355" x="7126288" y="5183188"/>
          <p14:tracePt t="97372" x="7007225" y="5178425"/>
          <p14:tracePt t="97389" x="6921500" y="5178425"/>
          <p14:tracePt t="97405" x="6829425" y="5178425"/>
          <p14:tracePt t="97422" x="6750050" y="5178425"/>
          <p14:tracePt t="97439" x="6692900" y="5178425"/>
          <p14:tracePt t="97455" x="6646863" y="5183188"/>
          <p14:tracePt t="97472" x="6629400" y="5189538"/>
          <p14:tracePt t="97489" x="6623050" y="5189538"/>
          <p14:tracePt t="97505" x="6618288" y="5189538"/>
          <p14:tracePt t="97587" x="6611938" y="5194300"/>
          <p14:tracePt t="97587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/>
              <a:t>Reactions:  Elastic </a:t>
            </a:r>
            <a:r>
              <a:rPr lang="en-US" dirty="0"/>
              <a:t>Scattering</a:t>
            </a:r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534400" cy="5410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Elastic scattering</a:t>
            </a:r>
          </a:p>
          <a:p>
            <a:pPr lvl="1"/>
            <a:r>
              <a:rPr lang="en-US" sz="2400" dirty="0" smtClean="0"/>
              <a:t>kinetic </a:t>
            </a:r>
            <a:r>
              <a:rPr lang="en-US" sz="2400" dirty="0"/>
              <a:t>energy </a:t>
            </a:r>
            <a:r>
              <a:rPr lang="en-US" sz="2400" dirty="0" smtClean="0"/>
              <a:t>conserved</a:t>
            </a:r>
          </a:p>
          <a:p>
            <a:pPr lvl="1"/>
            <a:r>
              <a:rPr lang="en-US" sz="2400" dirty="0" smtClean="0"/>
              <a:t>Particles do not change</a:t>
            </a:r>
          </a:p>
          <a:p>
            <a:r>
              <a:rPr lang="en-US" sz="2400" dirty="0" smtClean="0"/>
              <a:t>Simplest </a:t>
            </a:r>
            <a:r>
              <a:rPr lang="en-US" sz="2400" dirty="0"/>
              <a:t>consequence of a nuclear collision</a:t>
            </a:r>
          </a:p>
          <a:p>
            <a:pPr marL="742950" lvl="1" indent="-285750"/>
            <a:r>
              <a:rPr lang="en-US" sz="2400" dirty="0" smtClean="0"/>
              <a:t>Not </a:t>
            </a:r>
            <a:r>
              <a:rPr lang="en-US" sz="2400" dirty="0"/>
              <a:t>a “reaction</a:t>
            </a:r>
            <a:r>
              <a:rPr lang="en-US" sz="2400" dirty="0" smtClean="0"/>
              <a:t>”</a:t>
            </a:r>
          </a:p>
          <a:p>
            <a:pPr marL="1200150" lvl="2" indent="-285750"/>
            <a:r>
              <a:rPr lang="en-US" sz="2400" dirty="0" smtClean="0"/>
              <a:t>no exchange of nucleons or creation of particles</a:t>
            </a:r>
            <a:endParaRPr lang="en-US" sz="2400" dirty="0"/>
          </a:p>
          <a:p>
            <a:r>
              <a:rPr lang="en-US" sz="2400" dirty="0"/>
              <a:t>Particles do not change their identity during the process and the sum of their kinetic energies remains </a:t>
            </a:r>
            <a:r>
              <a:rPr lang="en-US" sz="2400" dirty="0" smtClean="0"/>
              <a:t>constant</a:t>
            </a:r>
          </a:p>
          <a:p>
            <a:r>
              <a:rPr lang="en-US" sz="2400" dirty="0" smtClean="0"/>
              <a:t>Elastic </a:t>
            </a:r>
            <a:r>
              <a:rPr lang="en-US" sz="2400" dirty="0"/>
              <a:t>scattering will also have a contribution from nuclear </a:t>
            </a:r>
            <a:r>
              <a:rPr lang="en-US" sz="2400" dirty="0" smtClean="0"/>
              <a:t>forces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20"/>
    </mc:Choice>
    <mc:Fallback xmlns="">
      <p:transition spd="slow" advTm="44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251" x="6721475" y="2565400"/>
          <p14:tracePt t="12252" x="6704013" y="2565400"/>
          <p14:tracePt t="12262" x="6686550" y="2565400"/>
          <p14:tracePt t="12269" x="6640513" y="2565400"/>
          <p14:tracePt t="12285" x="6537325" y="2565400"/>
          <p14:tracePt t="12302" x="6372225" y="2560638"/>
          <p14:tracePt t="12318" x="6194425" y="2543175"/>
          <p14:tracePt t="12335" x="6018213" y="2520950"/>
          <p14:tracePt t="12352" x="5835650" y="2486025"/>
          <p14:tracePt t="12368" x="5622925" y="2463800"/>
          <p14:tracePt t="12385" x="5365750" y="2422525"/>
          <p14:tracePt t="12402" x="4886325" y="2382838"/>
          <p14:tracePt t="12419" x="4549775" y="2349500"/>
          <p14:tracePt t="12435" x="4240213" y="2332038"/>
          <p14:tracePt t="12452" x="4006850" y="2286000"/>
          <p14:tracePt t="12468" x="3765550" y="2228850"/>
          <p14:tracePt t="12485" x="3525838" y="2165350"/>
          <p14:tracePt t="12502" x="3292475" y="2114550"/>
          <p14:tracePt t="12518" x="3097213" y="2051050"/>
          <p14:tracePt t="12535" x="2949575" y="2017713"/>
          <p14:tracePt t="12552" x="2806700" y="1978025"/>
          <p14:tracePt t="12568" x="2668588" y="1954213"/>
          <p14:tracePt t="12585" x="2492375" y="1936750"/>
          <p14:tracePt t="12585" x="2393950" y="1925638"/>
          <p14:tracePt t="12603" x="2211388" y="1903413"/>
          <p14:tracePt t="12619" x="2011363" y="1879600"/>
          <p14:tracePt t="12635" x="1846263" y="1857375"/>
          <p14:tracePt t="12652" x="1685925" y="1835150"/>
          <p14:tracePt t="12668" x="1536700" y="1800225"/>
          <p14:tracePt t="12685" x="1406525" y="1760538"/>
          <p14:tracePt t="12702" x="1303338" y="1725613"/>
          <p14:tracePt t="12719" x="1228725" y="1692275"/>
          <p14:tracePt t="12735" x="1165225" y="1651000"/>
          <p14:tracePt t="12752" x="1096963" y="1600200"/>
          <p14:tracePt t="12768" x="1022350" y="1560513"/>
          <p14:tracePt t="12785" x="960438" y="1520825"/>
          <p14:tracePt t="12802" x="925513" y="1474788"/>
          <p14:tracePt t="12819" x="914400" y="1457325"/>
          <p14:tracePt t="12835" x="914400" y="1422400"/>
          <p14:tracePt t="12852" x="914400" y="1382713"/>
          <p14:tracePt t="12868" x="908050" y="1336675"/>
          <p14:tracePt t="12885" x="892175" y="1279525"/>
          <p14:tracePt t="12901" x="868363" y="1222375"/>
          <p14:tracePt t="12918" x="850900" y="1177925"/>
          <p14:tracePt t="12934" x="846138" y="1154113"/>
          <p14:tracePt t="12951" x="839788" y="1143000"/>
          <p14:tracePt t="13026" x="835025" y="1143000"/>
          <p14:tracePt t="13035" x="828675" y="1143000"/>
          <p14:tracePt t="13042" x="817563" y="1149350"/>
          <p14:tracePt t="13052" x="788988" y="1165225"/>
          <p14:tracePt t="13068" x="742950" y="1193800"/>
          <p14:tracePt t="13085" x="674688" y="1222375"/>
          <p14:tracePt t="13102" x="588963" y="1268413"/>
          <p14:tracePt t="13118" x="520700" y="1314450"/>
          <p14:tracePt t="13135" x="468313" y="1360488"/>
          <p14:tracePt t="13152" x="428625" y="1422400"/>
          <p14:tracePt t="13168" x="393700" y="1479550"/>
          <p14:tracePt t="13185" x="365125" y="1554163"/>
          <p14:tracePt t="13202" x="331788" y="1674813"/>
          <p14:tracePt t="13219" x="314325" y="1754188"/>
          <p14:tracePt t="13235" x="307975" y="1817688"/>
          <p14:tracePt t="13252" x="307975" y="1879600"/>
          <p14:tracePt t="13268" x="314325" y="1949450"/>
          <p14:tracePt t="13285" x="342900" y="2035175"/>
          <p14:tracePt t="13302" x="388938" y="2103438"/>
          <p14:tracePt t="13318" x="439738" y="2165350"/>
          <p14:tracePt t="13335" x="492125" y="2217738"/>
          <p14:tracePt t="13352" x="560388" y="2274888"/>
          <p14:tracePt t="13368" x="639763" y="2320925"/>
          <p14:tracePt t="13385" x="742950" y="2365375"/>
          <p14:tracePt t="13402" x="920750" y="2428875"/>
          <p14:tracePt t="13419" x="1039813" y="2457450"/>
          <p14:tracePt t="13435" x="1160463" y="2479675"/>
          <p14:tracePt t="13452" x="1279525" y="2508250"/>
          <p14:tracePt t="13468" x="1400175" y="2543175"/>
          <p14:tracePt t="13485" x="1531938" y="2565400"/>
          <p14:tracePt t="13502" x="1663700" y="2589213"/>
          <p14:tracePt t="13518" x="1800225" y="2593975"/>
          <p14:tracePt t="13535" x="1954213" y="2600325"/>
          <p14:tracePt t="13552" x="2132013" y="2617788"/>
          <p14:tracePt t="13568" x="2314575" y="2628900"/>
          <p14:tracePt t="13585" x="2508250" y="2628900"/>
          <p14:tracePt t="13602" x="2828925" y="2617788"/>
          <p14:tracePt t="13619" x="3074988" y="2606675"/>
          <p14:tracePt t="13635" x="3297238" y="2589213"/>
          <p14:tracePt t="13651" x="3525838" y="2571750"/>
          <p14:tracePt t="13668" x="3783013" y="2549525"/>
          <p14:tracePt t="13685" x="4040188" y="2520950"/>
          <p14:tracePt t="13702" x="4240213" y="2486025"/>
          <p14:tracePt t="13718" x="4389438" y="2446338"/>
          <p14:tracePt t="13735" x="4492625" y="2417763"/>
          <p14:tracePt t="13752" x="4583113" y="2389188"/>
          <p14:tracePt t="13768" x="4679950" y="2349500"/>
          <p14:tracePt t="13785" x="4783138" y="2314575"/>
          <p14:tracePt t="13802" x="4868863" y="2268538"/>
          <p14:tracePt t="13819" x="4908550" y="2246313"/>
          <p14:tracePt t="13835" x="4921250" y="2222500"/>
          <p14:tracePt t="13852" x="4932363" y="2189163"/>
          <p14:tracePt t="13868" x="4932363" y="2171700"/>
          <p14:tracePt t="13885" x="4937125" y="2149475"/>
          <p14:tracePt t="13902" x="4937125" y="2125663"/>
          <p14:tracePt t="13918" x="4926013" y="2092325"/>
          <p14:tracePt t="13935" x="4897438" y="2051050"/>
          <p14:tracePt t="13952" x="4851400" y="1993900"/>
          <p14:tracePt t="13968" x="4789488" y="1920875"/>
          <p14:tracePt t="13985" x="4686300" y="1846263"/>
          <p14:tracePt t="14002" x="4503738" y="1725613"/>
          <p14:tracePt t="14018" x="4365625" y="1657350"/>
          <p14:tracePt t="14035" x="4222750" y="1593850"/>
          <p14:tracePt t="14052" x="4051300" y="1508125"/>
          <p14:tracePt t="14068" x="3817938" y="1439863"/>
          <p14:tracePt t="14085" x="3532188" y="1349375"/>
          <p14:tracePt t="14102" x="3308350" y="1285875"/>
          <p14:tracePt t="14118" x="3143250" y="1235075"/>
          <p14:tracePt t="14135" x="3011488" y="1206500"/>
          <p14:tracePt t="14151" x="2892425" y="1177925"/>
          <p14:tracePt t="14168" x="2749550" y="1143000"/>
          <p14:tracePt t="14185" x="2600325" y="1125538"/>
          <p14:tracePt t="14202" x="2308225" y="1096963"/>
          <p14:tracePt t="14218" x="2114550" y="1085850"/>
          <p14:tracePt t="14235" x="1949450" y="1085850"/>
          <p14:tracePt t="14252" x="1793875" y="1092200"/>
          <p14:tracePt t="14269" x="1628775" y="1096963"/>
          <p14:tracePt t="14285" x="1446213" y="1108075"/>
          <p14:tracePt t="14302" x="1285875" y="1114425"/>
          <p14:tracePt t="14318" x="1149350" y="1131888"/>
          <p14:tracePt t="14335" x="1057275" y="1149350"/>
          <p14:tracePt t="14352" x="989013" y="1182688"/>
          <p14:tracePt t="14368" x="914400" y="1217613"/>
          <p14:tracePt t="14385" x="817563" y="1279525"/>
          <p14:tracePt t="14402" x="657225" y="1389063"/>
          <p14:tracePt t="14418" x="549275" y="1468438"/>
          <p14:tracePt t="14435" x="463550" y="1554163"/>
          <p14:tracePt t="14451" x="400050" y="1651000"/>
          <p14:tracePt t="14468" x="354013" y="1736725"/>
          <p14:tracePt t="14485" x="325438" y="1828800"/>
          <p14:tracePt t="14502" x="320675" y="1908175"/>
          <p14:tracePt t="14518" x="320675" y="1971675"/>
          <p14:tracePt t="14535" x="320675" y="2022475"/>
          <p14:tracePt t="14551" x="325438" y="2063750"/>
          <p14:tracePt t="14568" x="349250" y="2092325"/>
          <p14:tracePt t="14585" x="365125" y="2125663"/>
          <p14:tracePt t="14602" x="422275" y="2189163"/>
          <p14:tracePt t="14619" x="503238" y="2251075"/>
          <p14:tracePt t="14635" x="617538" y="2303463"/>
          <p14:tracePt t="14651" x="760413" y="2354263"/>
          <p14:tracePt t="14668" x="925513" y="2382838"/>
          <p14:tracePt t="14685" x="1108075" y="2400300"/>
          <p14:tracePt t="14702" x="1314450" y="2400300"/>
          <p14:tracePt t="14718" x="1525588" y="2400300"/>
          <p14:tracePt t="14735" x="1765300" y="2400300"/>
          <p14:tracePt t="14752" x="2000250" y="2411413"/>
          <p14:tracePt t="14768" x="2182813" y="2400300"/>
          <p14:tracePt t="14785" x="2389188" y="2382838"/>
          <p14:tracePt t="14802" x="2708275" y="2360613"/>
          <p14:tracePt t="14818" x="2903538" y="2343150"/>
          <p14:tracePt t="14835" x="3108325" y="2325688"/>
          <p14:tracePt t="14852" x="3292475" y="2320925"/>
          <p14:tracePt t="14868" x="3468688" y="2320925"/>
          <p14:tracePt t="14885" x="3635375" y="2308225"/>
          <p14:tracePt t="14902" x="3800475" y="2303463"/>
          <p14:tracePt t="14918" x="3937000" y="2292350"/>
          <p14:tracePt t="14935" x="4075113" y="2286000"/>
          <p14:tracePt t="14952" x="4211638" y="2279650"/>
          <p14:tracePt t="14968" x="4337050" y="2263775"/>
          <p14:tracePt t="14985" x="4468813" y="2257425"/>
          <p14:tracePt t="15002" x="4606925" y="2257425"/>
          <p14:tracePt t="15018" x="4675188" y="2251075"/>
          <p14:tracePt t="15035" x="4721225" y="2246313"/>
          <p14:tracePt t="15052" x="4737100" y="2239963"/>
          <p14:tracePt t="15068" x="4749800" y="2235200"/>
          <p14:tracePt t="15085" x="4760913" y="2228850"/>
          <p14:tracePt t="15102" x="4772025" y="2222500"/>
          <p14:tracePt t="15118" x="4778375" y="2222500"/>
          <p14:tracePt t="15135" x="4783138" y="2222500"/>
          <p14:tracePt t="15265" x="0" y="0"/>
        </p14:tracePtLst>
        <p14:tracePtLst>
          <p14:tracePt t="26298" x="3222625" y="3292475"/>
          <p14:tracePt t="26346" x="3240088" y="3292475"/>
          <p14:tracePt t="26354" x="3263900" y="3308350"/>
          <p14:tracePt t="26362" x="3297238" y="3332163"/>
          <p14:tracePt t="26370" x="3389313" y="3400425"/>
          <p14:tracePt t="26386" x="3463925" y="3440113"/>
          <p14:tracePt t="26402" x="3578225" y="3503613"/>
          <p14:tracePt t="26426" x="3651250" y="3543300"/>
          <p14:tracePt t="26442" x="3736975" y="3594100"/>
          <p14:tracePt t="26458" x="3829050" y="3657600"/>
          <p14:tracePt t="26474" x="3914775" y="3714750"/>
          <p14:tracePt t="26490" x="4022725" y="3783013"/>
          <p14:tracePt t="26506" x="4137025" y="3846513"/>
          <p14:tracePt t="26522" x="4235450" y="3886200"/>
          <p14:tracePt t="26538" x="4292600" y="3914775"/>
          <p14:tracePt t="26554" x="4321175" y="3932238"/>
          <p14:tracePt t="26570" x="4371975" y="3954463"/>
          <p14:tracePt t="26585" x="4468813" y="4006850"/>
          <p14:tracePt t="26602" x="4664075" y="4097338"/>
          <p14:tracePt t="26619" x="4806950" y="4160838"/>
          <p14:tracePt t="26635" x="4926013" y="4217988"/>
          <p14:tracePt t="26652" x="5051425" y="4268788"/>
          <p14:tracePt t="26668" x="5165725" y="4325938"/>
          <p14:tracePt t="26685" x="5297488" y="4365625"/>
          <p14:tracePt t="26702" x="5429250" y="4400550"/>
          <p14:tracePt t="26718" x="5543550" y="4435475"/>
          <p14:tracePt t="26735" x="5611813" y="4446588"/>
          <p14:tracePt t="26752" x="5686425" y="4457700"/>
          <p14:tracePt t="26768" x="5765800" y="4464050"/>
          <p14:tracePt t="26786" x="5880100" y="4479925"/>
          <p14:tracePt t="26802" x="6075363" y="4497388"/>
          <p14:tracePt t="26819" x="6183313" y="4503738"/>
          <p14:tracePt t="26835" x="6275388" y="4514850"/>
          <p14:tracePt t="26852" x="6365875" y="4525963"/>
          <p14:tracePt t="26868" x="6457950" y="4537075"/>
          <p14:tracePt t="26885" x="6537325" y="4543425"/>
          <p14:tracePt t="26902" x="6607175" y="4549775"/>
          <p14:tracePt t="26919" x="6664325" y="4554538"/>
          <p14:tracePt t="26935" x="6697663" y="4554538"/>
          <p14:tracePt t="26952" x="6732588" y="4554538"/>
          <p14:tracePt t="26968" x="6761163" y="4554538"/>
          <p14:tracePt t="26985" x="6789738" y="4554538"/>
          <p14:tracePt t="27002" x="6840538" y="4554538"/>
          <p14:tracePt t="27019" x="6892925" y="4543425"/>
          <p14:tracePt t="27035" x="6943725" y="4537075"/>
          <p14:tracePt t="27052" x="6983413" y="4521200"/>
          <p14:tracePt t="27068" x="7018338" y="4514850"/>
          <p14:tracePt t="27085" x="7046913" y="4503738"/>
          <p14:tracePt t="27102" x="7080250" y="4492625"/>
          <p14:tracePt t="27118" x="7108825" y="4475163"/>
          <p14:tracePt t="27135" x="7132638" y="4457700"/>
          <p14:tracePt t="27152" x="7154863" y="4451350"/>
          <p14:tracePt t="27169" x="7172325" y="4435475"/>
          <p14:tracePt t="27185" x="7189788" y="4422775"/>
          <p14:tracePt t="27202" x="7218363" y="4406900"/>
          <p14:tracePt t="27219" x="7240588" y="4394200"/>
          <p14:tracePt t="27235" x="7264400" y="4371975"/>
          <p14:tracePt t="27252" x="7292975" y="4354513"/>
          <p14:tracePt t="27269" x="7308850" y="4349750"/>
          <p14:tracePt t="27285" x="7326313" y="4332288"/>
          <p14:tracePt t="27302" x="7332663" y="4325938"/>
          <p14:tracePt t="27318" x="7337425" y="4325938"/>
          <p14:tracePt t="27335" x="7343775" y="4325938"/>
          <p14:tracePt t="27485" x="0" y="0"/>
        </p14:tracePtLst>
        <p14:tracePtLst>
          <p14:tracePt t="29802" x="2365375" y="5011738"/>
          <p14:tracePt t="29826" x="2349500" y="5022850"/>
          <p14:tracePt t="29835" x="2336800" y="5035550"/>
          <p14:tracePt t="29835" x="2286000" y="5051425"/>
          <p14:tracePt t="29852" x="2246313" y="5075238"/>
          <p14:tracePt t="29868" x="2217738" y="5097463"/>
          <p14:tracePt t="29885" x="2206625" y="5114925"/>
          <p14:tracePt t="29902" x="2206625" y="5137150"/>
          <p14:tracePt t="29918" x="2206625" y="5178425"/>
          <p14:tracePt t="29935" x="2211388" y="5222875"/>
          <p14:tracePt t="29952" x="2217738" y="5264150"/>
          <p14:tracePt t="29968" x="2235200" y="5308600"/>
          <p14:tracePt t="29985" x="2251075" y="5349875"/>
          <p14:tracePt t="30002" x="2286000" y="5400675"/>
          <p14:tracePt t="30019" x="2297113" y="5418138"/>
          <p14:tracePt t="30035" x="2314575" y="5429250"/>
          <p14:tracePt t="30052" x="2325688" y="5440363"/>
          <p14:tracePt t="30068" x="2349500" y="5457825"/>
          <p14:tracePt t="30085" x="2371725" y="5468938"/>
          <p14:tracePt t="30102" x="2406650" y="5480050"/>
          <p14:tracePt t="30118" x="2486025" y="5503863"/>
          <p14:tracePt t="30135" x="2600325" y="5526088"/>
          <p14:tracePt t="30152" x="2692400" y="5543550"/>
          <p14:tracePt t="30168" x="2743200" y="5565775"/>
          <p14:tracePt t="30185" x="2789238" y="5572125"/>
          <p14:tracePt t="30202" x="2857500" y="5578475"/>
          <p14:tracePt t="30218" x="2914650" y="5578475"/>
          <p14:tracePt t="30235" x="3006725" y="5578475"/>
          <p14:tracePt t="30252" x="3097213" y="5572125"/>
          <p14:tracePt t="30268" x="3165475" y="5565775"/>
          <p14:tracePt t="30285" x="3228975" y="5554663"/>
          <p14:tracePt t="30301" x="3292475" y="5549900"/>
          <p14:tracePt t="30318" x="3371850" y="5532438"/>
          <p14:tracePt t="30335" x="3446463" y="5526088"/>
          <p14:tracePt t="30352" x="3514725" y="5521325"/>
          <p14:tracePt t="30368" x="3560763" y="5514975"/>
          <p14:tracePt t="30385" x="3606800" y="5514975"/>
          <p14:tracePt t="30402" x="3692525" y="5503863"/>
          <p14:tracePt t="30419" x="3754438" y="5497513"/>
          <p14:tracePt t="30435" x="3806825" y="5492750"/>
          <p14:tracePt t="30452" x="3857625" y="5486400"/>
          <p14:tracePt t="30468" x="3897313" y="5480050"/>
          <p14:tracePt t="30485" x="3937000" y="5475288"/>
          <p14:tracePt t="30502" x="3978275" y="5468938"/>
          <p14:tracePt t="30518" x="4051300" y="5464175"/>
          <p14:tracePt t="30535" x="4132263" y="5457825"/>
          <p14:tracePt t="30552" x="4189413" y="5457825"/>
          <p14:tracePt t="30568" x="4251325" y="5451475"/>
          <p14:tracePt t="30585" x="4314825" y="5446713"/>
          <p14:tracePt t="30601" x="4406900" y="5446713"/>
          <p14:tracePt t="30618" x="4497388" y="5446713"/>
          <p14:tracePt t="30635" x="4583113" y="5435600"/>
          <p14:tracePt t="30651" x="4692650" y="5435600"/>
          <p14:tracePt t="30668" x="4783138" y="5429250"/>
          <p14:tracePt t="30685" x="4879975" y="5429250"/>
          <p14:tracePt t="30701" x="4972050" y="5429250"/>
          <p14:tracePt t="30718" x="5068888" y="5440363"/>
          <p14:tracePt t="30735" x="5172075" y="5446713"/>
          <p14:tracePt t="30752" x="5280025" y="5446713"/>
          <p14:tracePt t="30768" x="5389563" y="5446713"/>
          <p14:tracePt t="30785" x="5503863" y="5440363"/>
          <p14:tracePt t="30801" x="5692775" y="5435600"/>
          <p14:tracePt t="30818" x="5818188" y="5429250"/>
          <p14:tracePt t="30835" x="5949950" y="5418138"/>
          <p14:tracePt t="30852" x="6075363" y="5407025"/>
          <p14:tracePt t="30868" x="6207125" y="5394325"/>
          <p14:tracePt t="30885" x="6332538" y="5383213"/>
          <p14:tracePt t="30901" x="6440488" y="5378450"/>
          <p14:tracePt t="30918" x="6550025" y="5365750"/>
          <p14:tracePt t="30935" x="6651625" y="5360988"/>
          <p14:tracePt t="30951" x="6732588" y="5354638"/>
          <p14:tracePt t="30968" x="6811963" y="5337175"/>
          <p14:tracePt t="30985" x="6892925" y="5332413"/>
          <p14:tracePt t="31001" x="7018338" y="5321300"/>
          <p14:tracePt t="31018" x="7086600" y="5303838"/>
          <p14:tracePt t="31035" x="7178675" y="5292725"/>
          <p14:tracePt t="31052" x="7251700" y="5280025"/>
          <p14:tracePt t="31068" x="7337425" y="5257800"/>
          <p14:tracePt t="31085" x="7418388" y="5246688"/>
          <p14:tracePt t="31101" x="7508875" y="5235575"/>
          <p14:tracePt t="31118" x="7578725" y="5222875"/>
          <p14:tracePt t="31135" x="7651750" y="5211763"/>
          <p14:tracePt t="31152" x="7726363" y="5189538"/>
          <p14:tracePt t="31168" x="7807325" y="5178425"/>
          <p14:tracePt t="31185" x="7880350" y="5172075"/>
          <p14:tracePt t="31202" x="7994650" y="5143500"/>
          <p14:tracePt t="31218" x="8075613" y="5132388"/>
          <p14:tracePt t="31235" x="8150225" y="5108575"/>
          <p14:tracePt t="31251" x="8207375" y="5086350"/>
          <p14:tracePt t="31268" x="8258175" y="5068888"/>
          <p14:tracePt t="31285" x="8304213" y="5040313"/>
          <p14:tracePt t="31302" x="8332788" y="5029200"/>
          <p14:tracePt t="31318" x="8366125" y="5000625"/>
          <p14:tracePt t="31335" x="8389938" y="4983163"/>
          <p14:tracePt t="31352" x="8407400" y="4960938"/>
          <p14:tracePt t="31368" x="8423275" y="4949825"/>
          <p14:tracePt t="31385" x="8435975" y="4932363"/>
          <p14:tracePt t="31402" x="8451850" y="4903788"/>
          <p14:tracePt t="31418" x="8458200" y="4879975"/>
          <p14:tracePt t="31435" x="8464550" y="4864100"/>
          <p14:tracePt t="31451" x="8464550" y="4851400"/>
          <p14:tracePt t="31468" x="8464550" y="4840288"/>
          <p14:tracePt t="31485" x="8464550" y="4829175"/>
          <p14:tracePt t="31502" x="8458200" y="4806950"/>
          <p14:tracePt t="31518" x="8447088" y="4783138"/>
          <p14:tracePt t="31535" x="8423275" y="4749800"/>
          <p14:tracePt t="31551" x="8378825" y="4697413"/>
          <p14:tracePt t="31568" x="8308975" y="4640263"/>
          <p14:tracePt t="31585" x="8229600" y="4594225"/>
          <p14:tracePt t="31602" x="8097838" y="4543425"/>
          <p14:tracePt t="31618" x="7994650" y="4514850"/>
          <p14:tracePt t="31635" x="7893050" y="4486275"/>
          <p14:tracePt t="31651" x="7766050" y="4451350"/>
          <p14:tracePt t="31668" x="7607300" y="4411663"/>
          <p14:tracePt t="31685" x="7446963" y="4365625"/>
          <p14:tracePt t="31702" x="7292975" y="4332288"/>
          <p14:tracePt t="31718" x="7150100" y="4303713"/>
          <p14:tracePt t="31735" x="7035800" y="4297363"/>
          <p14:tracePt t="31751" x="6886575" y="4297363"/>
          <p14:tracePt t="31768" x="6737350" y="4297363"/>
          <p14:tracePt t="31785" x="6583363" y="4297363"/>
          <p14:tracePt t="31801" x="6332538" y="4275138"/>
          <p14:tracePt t="31818" x="6143625" y="4257675"/>
          <p14:tracePt t="31835" x="5961063" y="4240213"/>
          <p14:tracePt t="31851" x="5754688" y="4222750"/>
          <p14:tracePt t="31869" x="5543550" y="4206875"/>
          <p14:tracePt t="31885" x="5314950" y="4200525"/>
          <p14:tracePt t="31902" x="5103813" y="4189413"/>
          <p14:tracePt t="31918" x="4908550" y="4165600"/>
          <p14:tracePt t="31935" x="4721225" y="4143375"/>
          <p14:tracePt t="31951" x="4543425" y="4125913"/>
          <p14:tracePt t="31968" x="4378325" y="4103688"/>
          <p14:tracePt t="31985" x="4194175" y="4086225"/>
          <p14:tracePt t="32002" x="3875088" y="4064000"/>
          <p14:tracePt t="32018" x="3646488" y="4064000"/>
          <p14:tracePt t="32035" x="3446463" y="4064000"/>
          <p14:tracePt t="32051" x="3268663" y="4064000"/>
          <p14:tracePt t="32068" x="3103563" y="4068763"/>
          <p14:tracePt t="32085" x="2936875" y="4086225"/>
          <p14:tracePt t="32102" x="2771775" y="4086225"/>
          <p14:tracePt t="32118" x="2617788" y="4103688"/>
          <p14:tracePt t="32135" x="2486025" y="4108450"/>
          <p14:tracePt t="32152" x="2360613" y="4125913"/>
          <p14:tracePt t="32168" x="2239963" y="4143375"/>
          <p14:tracePt t="32185" x="2097088" y="4165600"/>
          <p14:tracePt t="32202" x="1897063" y="4211638"/>
          <p14:tracePt t="32218" x="1778000" y="4235450"/>
          <p14:tracePt t="32235" x="1651000" y="4257675"/>
          <p14:tracePt t="32251" x="1520825" y="4286250"/>
          <p14:tracePt t="32268" x="1389063" y="4314825"/>
          <p14:tracePt t="32285" x="1268413" y="4349750"/>
          <p14:tracePt t="32302" x="1136650" y="4383088"/>
          <p14:tracePt t="32318" x="1006475" y="4422775"/>
          <p14:tracePt t="32335" x="885825" y="4451350"/>
          <p14:tracePt t="32351" x="788988" y="4492625"/>
          <p14:tracePt t="32368" x="692150" y="4525963"/>
          <p14:tracePt t="32385" x="600075" y="4572000"/>
          <p14:tracePt t="32402" x="463550" y="4629150"/>
          <p14:tracePt t="32418" x="411163" y="4657725"/>
          <p14:tracePt t="32435" x="388938" y="4679950"/>
          <p14:tracePt t="32451" x="371475" y="4703763"/>
          <p14:tracePt t="32468" x="354013" y="4732338"/>
          <p14:tracePt t="32485" x="336550" y="4765675"/>
          <p14:tracePt t="32501" x="325438" y="4811713"/>
          <p14:tracePt t="32518" x="325438" y="4857750"/>
          <p14:tracePt t="32535" x="325438" y="4897438"/>
          <p14:tracePt t="32551" x="325438" y="4943475"/>
          <p14:tracePt t="32568" x="336550" y="4989513"/>
          <p14:tracePt t="32585" x="342900" y="5035550"/>
          <p14:tracePt t="32601" x="365125" y="5097463"/>
          <p14:tracePt t="32618" x="388938" y="5154613"/>
          <p14:tracePt t="32635" x="422275" y="5207000"/>
          <p14:tracePt t="32651" x="468313" y="5275263"/>
          <p14:tracePt t="32668" x="525463" y="5337175"/>
          <p14:tracePt t="32685" x="606425" y="5407025"/>
          <p14:tracePt t="32701" x="703263" y="5468938"/>
          <p14:tracePt t="32718" x="800100" y="5514975"/>
          <p14:tracePt t="32735" x="903288" y="5554663"/>
          <p14:tracePt t="32751" x="1035050" y="5611813"/>
          <p14:tracePt t="32768" x="1189038" y="5657850"/>
          <p14:tracePt t="32785" x="1377950" y="5708650"/>
          <p14:tracePt t="32801" x="1725613" y="5749925"/>
          <p14:tracePt t="32818" x="1936750" y="5765800"/>
          <p14:tracePt t="32835" x="2143125" y="5778500"/>
          <p14:tracePt t="32851" x="2343150" y="5783263"/>
          <p14:tracePt t="32868" x="2560638" y="5800725"/>
          <p14:tracePt t="32886" x="2771775" y="5807075"/>
          <p14:tracePt t="32902" x="2982913" y="5807075"/>
          <p14:tracePt t="32918" x="3171825" y="5800725"/>
          <p14:tracePt t="32935" x="3325813" y="5789613"/>
          <p14:tracePt t="32951" x="3451225" y="5783263"/>
          <p14:tracePt t="32968" x="3600450" y="5778500"/>
          <p14:tracePt t="32985" x="3749675" y="5761038"/>
          <p14:tracePt t="33001" x="4017963" y="5749925"/>
          <p14:tracePt t="33018" x="4211638" y="5743575"/>
          <p14:tracePt t="33035" x="4406900" y="5726113"/>
          <p14:tracePt t="33052" x="4611688" y="5721350"/>
          <p14:tracePt t="33068" x="4806950" y="5708650"/>
          <p14:tracePt t="33085" x="5011738" y="5692775"/>
          <p14:tracePt t="33101" x="5218113" y="5680075"/>
          <p14:tracePt t="33118" x="5411788" y="5651500"/>
          <p14:tracePt t="33135" x="5594350" y="5635625"/>
          <p14:tracePt t="33151" x="5772150" y="5611813"/>
          <p14:tracePt t="33167" x="5937250" y="5589588"/>
          <p14:tracePt t="33184" x="6097588" y="5572125"/>
          <p14:tracePt t="33201" x="6326188" y="5532438"/>
          <p14:tracePt t="33218" x="6464300" y="5497513"/>
          <p14:tracePt t="33235" x="6607175" y="5464175"/>
          <p14:tracePt t="33251" x="6726238" y="5435600"/>
          <p14:tracePt t="33268" x="6829425" y="5394325"/>
          <p14:tracePt t="33285" x="6915150" y="5365750"/>
          <p14:tracePt t="33301" x="6983413" y="5337175"/>
          <p14:tracePt t="33318" x="7040563" y="5308600"/>
          <p14:tracePt t="33335" x="7097713" y="5286375"/>
          <p14:tracePt t="33351" x="7154863" y="5257800"/>
          <p14:tracePt t="33368" x="7212013" y="5235575"/>
          <p14:tracePt t="33385" x="7269163" y="5218113"/>
          <p14:tracePt t="33401" x="7337425" y="5183188"/>
          <p14:tracePt t="33418" x="7394575" y="5165725"/>
          <p14:tracePt t="33435" x="7440613" y="5154613"/>
          <p14:tracePt t="33452" x="7486650" y="5137150"/>
          <p14:tracePt t="33468" x="7532688" y="5121275"/>
          <p14:tracePt t="33485" x="7572375" y="5103813"/>
          <p14:tracePt t="33501" x="7600950" y="5086350"/>
          <p14:tracePt t="33518" x="7629525" y="5075238"/>
          <p14:tracePt t="33535" x="7658100" y="5064125"/>
          <p14:tracePt t="33552" x="7675563" y="5046663"/>
          <p14:tracePt t="33568" x="7697788" y="5029200"/>
          <p14:tracePt t="33585" x="7708900" y="5011738"/>
          <p14:tracePt t="33601" x="7721600" y="4994275"/>
          <p14:tracePt t="33618" x="7726363" y="4983163"/>
          <p14:tracePt t="33635" x="7726363" y="4978400"/>
          <p14:tracePt t="33809" x="0" y="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Nucleosynthesis:  R process</a:t>
            </a:r>
            <a:endParaRPr lang="en-US" dirty="0"/>
          </a:p>
        </p:txBody>
      </p:sp>
      <p:sp>
        <p:nvSpPr>
          <p:cNvPr id="3502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066800"/>
            <a:ext cx="8382000" cy="19812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2000" dirty="0" smtClean="0"/>
              <a:t>Neutron capture time scale very much less than </a:t>
            </a:r>
            <a:r>
              <a:rPr lang="en-US" sz="2000" dirty="0" smtClean="0">
                <a:latin typeface="Symbol" pitchFamily="18" charset="2"/>
              </a:rPr>
              <a:t></a:t>
            </a:r>
            <a:r>
              <a:rPr lang="en-US" sz="2000" dirty="0" smtClean="0"/>
              <a:t>- decay lifetimes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Neutron density 10</a:t>
            </a:r>
            <a:r>
              <a:rPr lang="en-US" sz="2000" baseline="30000" dirty="0" smtClean="0"/>
              <a:t>28</a:t>
            </a:r>
            <a:r>
              <a:rPr lang="en-US" sz="2000" dirty="0" smtClean="0"/>
              <a:t>/m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 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Extremely high flux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capture times of the order of fractions of a second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Unstable neutron rich nuclei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rapidly </a:t>
            </a:r>
            <a:r>
              <a:rPr lang="en-US" sz="2000" dirty="0"/>
              <a:t>decay to form stable </a:t>
            </a:r>
            <a:r>
              <a:rPr lang="en-US" sz="2000" dirty="0" smtClean="0"/>
              <a:t>neutron rich nuclei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all A&lt;209 and peaks at N=50,82, 126 (magic numbers)</a:t>
            </a:r>
          </a:p>
        </p:txBody>
      </p:sp>
      <p:pic>
        <p:nvPicPr>
          <p:cNvPr id="150529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3124199"/>
            <a:ext cx="5715000" cy="3440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114"/>
    </mc:Choice>
    <mc:Fallback xmlns="">
      <p:transition spd="slow" advTm="105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689" x="4264025" y="2057400"/>
          <p14:tracePt t="26777" x="4257675" y="2046288"/>
          <p14:tracePt t="26793" x="4246563" y="2046288"/>
          <p14:tracePt t="26929" x="4246563" y="2028825"/>
          <p14:tracePt t="26937" x="4275138" y="1993900"/>
          <p14:tracePt t="26954" x="4286250" y="1978025"/>
          <p14:tracePt t="26954" x="4332288" y="1943100"/>
          <p14:tracePt t="26969" x="4418013" y="1892300"/>
          <p14:tracePt t="26987" x="4565650" y="1828800"/>
          <p14:tracePt t="27003" x="4772025" y="1760538"/>
          <p14:tracePt t="27019" x="5029200" y="1692275"/>
          <p14:tracePt t="27036" x="5343525" y="1617663"/>
          <p14:tracePt t="27053" x="5686425" y="1565275"/>
          <p14:tracePt t="27069" x="6046788" y="1514475"/>
          <p14:tracePt t="27086" x="6383338" y="1479550"/>
          <p14:tracePt t="27103" x="6635750" y="1463675"/>
          <p14:tracePt t="27120" x="6778625" y="1457325"/>
          <p14:tracePt t="27136" x="6851650" y="1446213"/>
          <p14:tracePt t="27153" x="6875463" y="1446213"/>
          <p14:tracePt t="27249" x="6886575" y="1446213"/>
          <p14:tracePt t="27257" x="6897688" y="1446213"/>
          <p14:tracePt t="27265" x="6926263" y="1450975"/>
          <p14:tracePt t="27272" x="7018338" y="1457325"/>
          <p14:tracePt t="27286" x="7143750" y="1468438"/>
          <p14:tracePt t="27303" x="7269163" y="1474788"/>
          <p14:tracePt t="27319" x="7383463" y="1479550"/>
          <p14:tracePt t="27336" x="7480300" y="1479550"/>
          <p14:tracePt t="27353" x="7618413" y="1479550"/>
          <p14:tracePt t="27369" x="7708900" y="1468438"/>
          <p14:tracePt t="27386" x="7789863" y="1457325"/>
          <p14:tracePt t="27403" x="7880350" y="1446213"/>
          <p14:tracePt t="27419" x="7943850" y="1435100"/>
          <p14:tracePt t="27436" x="8001000" y="1417638"/>
          <p14:tracePt t="27453" x="8035925" y="1400175"/>
          <p14:tracePt t="27469" x="8064500" y="1389063"/>
          <p14:tracePt t="27486" x="8093075" y="1371600"/>
          <p14:tracePt t="27503" x="8108950" y="1360488"/>
          <p14:tracePt t="27519" x="8121650" y="1343025"/>
          <p14:tracePt t="27536" x="8137525" y="1331913"/>
          <p14:tracePt t="27553" x="8154988" y="1308100"/>
          <p14:tracePt t="27697" x="8154988" y="1303338"/>
          <p14:tracePt t="27705" x="8143875" y="1296988"/>
          <p14:tracePt t="27713" x="8126413" y="1285875"/>
          <p14:tracePt t="27721" x="8058150" y="1263650"/>
          <p14:tracePt t="27736" x="7966075" y="1239838"/>
          <p14:tracePt t="27753" x="7812088" y="1206500"/>
          <p14:tracePt t="27770" x="7704138" y="1189038"/>
          <p14:tracePt t="27786" x="7572375" y="1182688"/>
          <p14:tracePt t="27803" x="7435850" y="1165225"/>
          <p14:tracePt t="27819" x="7280275" y="1160463"/>
          <p14:tracePt t="27836" x="7115175" y="1149350"/>
          <p14:tracePt t="27853" x="6954838" y="1143000"/>
          <p14:tracePt t="27869" x="6818313" y="1136650"/>
          <p14:tracePt t="27886" x="6721475" y="1136650"/>
          <p14:tracePt t="27903" x="6651625" y="1136650"/>
          <p14:tracePt t="27919" x="6600825" y="1136650"/>
          <p14:tracePt t="27936" x="6537325" y="1136650"/>
          <p14:tracePt t="27953" x="6469063" y="1136650"/>
          <p14:tracePt t="27969" x="6435725" y="1143000"/>
          <p14:tracePt t="27987" x="6400800" y="1149350"/>
          <p14:tracePt t="28003" x="6378575" y="1154113"/>
          <p14:tracePt t="28019" x="6361113" y="1154113"/>
          <p14:tracePt t="28036" x="6343650" y="1160463"/>
          <p14:tracePt t="28053" x="6332538" y="1160463"/>
          <p14:tracePt t="28069" x="6321425" y="1160463"/>
          <p14:tracePt t="28086" x="6297613" y="1171575"/>
          <p14:tracePt t="28103" x="6264275" y="1177925"/>
          <p14:tracePt t="28119" x="6211888" y="1177925"/>
          <p14:tracePt t="28136" x="6143625" y="1189038"/>
          <p14:tracePt t="28153" x="6051550" y="1200150"/>
          <p14:tracePt t="28170" x="5978525" y="1206500"/>
          <p14:tracePt t="28186" x="5915025" y="1211263"/>
          <p14:tracePt t="28203" x="5868988" y="1222375"/>
          <p14:tracePt t="28219" x="5829300" y="1228725"/>
          <p14:tracePt t="28236" x="5822950" y="1228725"/>
          <p14:tracePt t="28253" x="5811838" y="1228725"/>
          <p14:tracePt t="28633" x="5811838" y="1235075"/>
          <p14:tracePt t="28665" x="5811838" y="1239838"/>
          <p14:tracePt t="28679" x="5818188" y="1250950"/>
          <p14:tracePt t="28681" x="5818188" y="1257300"/>
          <p14:tracePt t="28689" x="5822950" y="1279525"/>
          <p14:tracePt t="28703" x="5829300" y="1296988"/>
          <p14:tracePt t="28719" x="5829300" y="1320800"/>
          <p14:tracePt t="28736" x="5829300" y="1349375"/>
          <p14:tracePt t="28753" x="5829300" y="1377950"/>
          <p14:tracePt t="28770" x="5829300" y="1382713"/>
          <p14:tracePt t="28809" x="5822950" y="1389063"/>
          <p14:tracePt t="28873" x="5822950" y="1393825"/>
          <p14:tracePt t="28881" x="5822950" y="1400175"/>
          <p14:tracePt t="28896" x="5840413" y="1411288"/>
          <p14:tracePt t="28903" x="5857875" y="1422400"/>
          <p14:tracePt t="28903" x="5921375" y="1446213"/>
          <p14:tracePt t="28919" x="5994400" y="1468438"/>
          <p14:tracePt t="28936" x="6064250" y="1485900"/>
          <p14:tracePt t="28953" x="6137275" y="1503363"/>
          <p14:tracePt t="28970" x="6178550" y="1508125"/>
          <p14:tracePt t="28986" x="6240463" y="1514475"/>
          <p14:tracePt t="29003" x="6332538" y="1520825"/>
          <p14:tracePt t="29020" x="6418263" y="1520825"/>
          <p14:tracePt t="29036" x="6508750" y="1520825"/>
          <p14:tracePt t="29053" x="6589713" y="1531938"/>
          <p14:tracePt t="29069" x="6675438" y="1531938"/>
          <p14:tracePt t="29086" x="6778625" y="1525588"/>
          <p14:tracePt t="29103" x="6886575" y="1525588"/>
          <p14:tracePt t="29119" x="6983413" y="1520825"/>
          <p14:tracePt t="29136" x="7075488" y="1520825"/>
          <p14:tracePt t="29136" x="7115175" y="1514475"/>
          <p14:tracePt t="29153" x="7212013" y="1508125"/>
          <p14:tracePt t="29169" x="7321550" y="1492250"/>
          <p14:tracePt t="29186" x="7407275" y="1479550"/>
          <p14:tracePt t="29203" x="7475538" y="1474788"/>
          <p14:tracePt t="29219" x="7521575" y="1463675"/>
          <p14:tracePt t="29236" x="7550150" y="1457325"/>
          <p14:tracePt t="29329" x="7550150" y="1450975"/>
          <p14:tracePt t="29337" x="7508875" y="1439863"/>
          <p14:tracePt t="29353" x="7480300" y="1428750"/>
          <p14:tracePt t="29354" x="7361238" y="1406525"/>
          <p14:tracePt t="29369" x="7172325" y="1389063"/>
          <p14:tracePt t="29386" x="6926263" y="1360488"/>
          <p14:tracePt t="29403" x="6635750" y="1343025"/>
          <p14:tracePt t="29420" x="6361113" y="1314450"/>
          <p14:tracePt t="29436" x="6149975" y="1296988"/>
          <p14:tracePt t="29453" x="5954713" y="1279525"/>
          <p14:tracePt t="29469" x="5749925" y="1263650"/>
          <p14:tracePt t="29486" x="5543550" y="1257300"/>
          <p14:tracePt t="29503" x="5349875" y="1246188"/>
          <p14:tracePt t="29519" x="5165725" y="1246188"/>
          <p14:tracePt t="29536" x="5022850" y="1246188"/>
          <p14:tracePt t="29553" x="4806950" y="1239838"/>
          <p14:tracePt t="29569" x="4679950" y="1239838"/>
          <p14:tracePt t="29586" x="4543425" y="1239838"/>
          <p14:tracePt t="29602" x="4406900" y="1239838"/>
          <p14:tracePt t="29619" x="4279900" y="1239838"/>
          <p14:tracePt t="29636" x="4160838" y="1250950"/>
          <p14:tracePt t="29654" x="4040188" y="1250950"/>
          <p14:tracePt t="29669" x="3925888" y="1257300"/>
          <p14:tracePt t="29686" x="3794125" y="1274763"/>
          <p14:tracePt t="29702" x="3640138" y="1285875"/>
          <p14:tracePt t="29719" x="3451225" y="1303338"/>
          <p14:tracePt t="29736" x="3268663" y="1314450"/>
          <p14:tracePt t="29753" x="3011488" y="1325563"/>
          <p14:tracePt t="29769" x="2868613" y="1336675"/>
          <p14:tracePt t="29786" x="2708275" y="1343025"/>
          <p14:tracePt t="29803" x="2582863" y="1354138"/>
          <p14:tracePt t="29819" x="2463800" y="1360488"/>
          <p14:tracePt t="29836" x="2336800" y="1360488"/>
          <p14:tracePt t="29853" x="2211388" y="1365250"/>
          <p14:tracePt t="29869" x="2092325" y="1377950"/>
          <p14:tracePt t="29886" x="1982788" y="1377950"/>
          <p14:tracePt t="29902" x="1892300" y="1382713"/>
          <p14:tracePt t="29919" x="1822450" y="1382713"/>
          <p14:tracePt t="29936" x="1743075" y="1389063"/>
          <p14:tracePt t="29953" x="1577975" y="1406525"/>
          <p14:tracePt t="29969" x="1474788" y="1411288"/>
          <p14:tracePt t="29986" x="1393825" y="1422400"/>
          <p14:tracePt t="30002" x="1320800" y="1428750"/>
          <p14:tracePt t="30020" x="1274763" y="1439863"/>
          <p14:tracePt t="30036" x="1239838" y="1446213"/>
          <p14:tracePt t="30053" x="1217613" y="1457325"/>
          <p14:tracePt t="30068" x="1211263" y="1463675"/>
          <p14:tracePt t="30085" x="1193800" y="1468438"/>
          <p14:tracePt t="30102" x="1177925" y="1474788"/>
          <p14:tracePt t="30119" x="1143000" y="1485900"/>
          <p14:tracePt t="30136" x="1125538" y="1497013"/>
          <p14:tracePt t="30153" x="1108075" y="1508125"/>
          <p14:tracePt t="30297" x="1103313" y="1525588"/>
          <p14:tracePt t="30305" x="1096963" y="1531938"/>
          <p14:tracePt t="30305" x="1096963" y="1549400"/>
          <p14:tracePt t="30321" x="1096963" y="1560513"/>
          <p14:tracePt t="30321" x="1096963" y="1577975"/>
          <p14:tracePt t="30336" x="1096963" y="1611313"/>
          <p14:tracePt t="30353" x="1154113" y="1692275"/>
          <p14:tracePt t="30369" x="1235075" y="1754188"/>
          <p14:tracePt t="30386" x="1349375" y="1800225"/>
          <p14:tracePt t="30402" x="1497013" y="1839913"/>
          <p14:tracePt t="30419" x="1685925" y="1874838"/>
          <p14:tracePt t="30436" x="1892300" y="1885950"/>
          <p14:tracePt t="30452" x="2136775" y="1903413"/>
          <p14:tracePt t="30469" x="2360613" y="1903413"/>
          <p14:tracePt t="30486" x="2578100" y="1903413"/>
          <p14:tracePt t="30502" x="2754313" y="1885950"/>
          <p14:tracePt t="30519" x="2921000" y="1868488"/>
          <p14:tracePt t="30536" x="3079750" y="1846263"/>
          <p14:tracePt t="30553" x="3303588" y="1822450"/>
          <p14:tracePt t="30569" x="3451225" y="1811338"/>
          <p14:tracePt t="30586" x="3582988" y="1778000"/>
          <p14:tracePt t="30602" x="3692525" y="1749425"/>
          <p14:tracePt t="30619" x="3778250" y="1714500"/>
          <p14:tracePt t="30636" x="3846513" y="1685925"/>
          <p14:tracePt t="30653" x="3886200" y="1657350"/>
          <p14:tracePt t="30669" x="3921125" y="1628775"/>
          <p14:tracePt t="30686" x="3943350" y="1611313"/>
          <p14:tracePt t="30702" x="3949700" y="1606550"/>
          <p14:tracePt t="30719" x="3949700" y="1593850"/>
          <p14:tracePt t="30769" x="3949700" y="1589088"/>
          <p14:tracePt t="30785" x="3943350" y="1577975"/>
          <p14:tracePt t="30793" x="3921125" y="1565275"/>
          <p14:tracePt t="30801" x="3892550" y="1549400"/>
          <p14:tracePt t="30803" x="3817938" y="1503363"/>
          <p14:tracePt t="30819" x="3714750" y="1457325"/>
          <p14:tracePt t="30836" x="3578225" y="1406525"/>
          <p14:tracePt t="30853" x="3429000" y="1365250"/>
          <p14:tracePt t="30885" x="3268663" y="1325563"/>
          <p14:tracePt t="30885" x="3103563" y="1303338"/>
          <p14:tracePt t="30902" x="2921000" y="1285875"/>
          <p14:tracePt t="30919" x="2725738" y="1274763"/>
          <p14:tracePt t="30936" x="2520950" y="1274763"/>
          <p14:tracePt t="30952" x="2239963" y="1268413"/>
          <p14:tracePt t="30969" x="2074863" y="1268413"/>
          <p14:tracePt t="30986" x="1936750" y="1279525"/>
          <p14:tracePt t="31002" x="1789113" y="1292225"/>
          <p14:tracePt t="31019" x="1639888" y="1308100"/>
          <p14:tracePt t="31036" x="1503363" y="1325563"/>
          <p14:tracePt t="31053" x="1371600" y="1343025"/>
          <p14:tracePt t="31069" x="1257300" y="1354138"/>
          <p14:tracePt t="31086" x="1154113" y="1371600"/>
          <p14:tracePt t="31103" x="1092200" y="1382713"/>
          <p14:tracePt t="31119" x="1022350" y="1400175"/>
          <p14:tracePt t="31136" x="949325" y="1428750"/>
          <p14:tracePt t="31152" x="828675" y="1485900"/>
          <p14:tracePt t="31169" x="754063" y="1520825"/>
          <p14:tracePt t="31186" x="703263" y="1543050"/>
          <p14:tracePt t="31203" x="674688" y="1565275"/>
          <p14:tracePt t="31219" x="650875" y="1582738"/>
          <p14:tracePt t="31236" x="646113" y="1589088"/>
          <p14:tracePt t="31273" x="639763" y="1593850"/>
          <p14:tracePt t="31289" x="639763" y="1606550"/>
          <p14:tracePt t="31313" x="635000" y="1611313"/>
          <p14:tracePt t="31337" x="635000" y="1622425"/>
          <p14:tracePt t="31353" x="635000" y="1635125"/>
          <p14:tracePt t="31362" x="635000" y="1639888"/>
          <p14:tracePt t="31369" x="635000" y="1646238"/>
          <p14:tracePt t="31370" x="646113" y="1663700"/>
          <p14:tracePt t="31386" x="668338" y="1692275"/>
          <p14:tracePt t="31403" x="703263" y="1714500"/>
          <p14:tracePt t="31419" x="771525" y="1749425"/>
          <p14:tracePt t="31436" x="863600" y="1789113"/>
          <p14:tracePt t="31452" x="971550" y="1828800"/>
          <p14:tracePt t="31469" x="1074738" y="1857375"/>
          <p14:tracePt t="31486" x="1165225" y="1879600"/>
          <p14:tracePt t="31503" x="1263650" y="1892300"/>
          <p14:tracePt t="31519" x="1365250" y="1897063"/>
          <p14:tracePt t="31536" x="1492250" y="1897063"/>
          <p14:tracePt t="31553" x="1685925" y="1892300"/>
          <p14:tracePt t="31569" x="1822450" y="1879600"/>
          <p14:tracePt t="31586" x="1960563" y="1874838"/>
          <p14:tracePt t="31602" x="2108200" y="1857375"/>
          <p14:tracePt t="31619" x="2257425" y="1851025"/>
          <p14:tracePt t="31636" x="2389188" y="1835150"/>
          <p14:tracePt t="31652" x="2503488" y="1822450"/>
          <p14:tracePt t="31669" x="2617788" y="1817688"/>
          <p14:tracePt t="31686" x="2725738" y="1800225"/>
          <p14:tracePt t="31703" x="2822575" y="1782763"/>
          <p14:tracePt t="31719" x="2925763" y="1765300"/>
          <p14:tracePt t="31736" x="3046413" y="1743075"/>
          <p14:tracePt t="31752" x="3206750" y="1720850"/>
          <p14:tracePt t="31769" x="3297238" y="1703388"/>
          <p14:tracePt t="31786" x="3389313" y="1692275"/>
          <p14:tracePt t="31803" x="3463925" y="1668463"/>
          <p14:tracePt t="31819" x="3521075" y="1651000"/>
          <p14:tracePt t="31836" x="3578225" y="1628775"/>
          <p14:tracePt t="31853" x="3611563" y="1611313"/>
          <p14:tracePt t="31870" x="3640138" y="1593850"/>
          <p14:tracePt t="31886" x="3675063" y="1577975"/>
          <p14:tracePt t="31903" x="3692525" y="1560513"/>
          <p14:tracePt t="32056" x="3679825" y="1554163"/>
          <p14:tracePt t="32065" x="3668713" y="1549400"/>
          <p14:tracePt t="32079" x="3629025" y="1543050"/>
          <p14:tracePt t="32081" x="3589338" y="1536700"/>
          <p14:tracePt t="32087" x="3475038" y="1503363"/>
          <p14:tracePt t="32103" x="3343275" y="1474788"/>
          <p14:tracePt t="32119" x="3217863" y="1450975"/>
          <p14:tracePt t="32136" x="3154363" y="1435100"/>
          <p14:tracePt t="32152" x="3132138" y="1435100"/>
          <p14:tracePt t="32169" x="3114675" y="1435100"/>
          <p14:tracePt t="32186" x="3086100" y="1428750"/>
          <p14:tracePt t="32202" x="3063875" y="1422400"/>
          <p14:tracePt t="32219" x="3022600" y="1422400"/>
          <p14:tracePt t="32236" x="2994025" y="1417638"/>
          <p14:tracePt t="32252" x="2960688" y="1417638"/>
          <p14:tracePt t="32269" x="2932113" y="1417638"/>
          <p14:tracePt t="32286" x="2892425" y="1417638"/>
          <p14:tracePt t="32302" x="2857500" y="1417638"/>
          <p14:tracePt t="32319" x="2817813" y="1417638"/>
          <p14:tracePt t="32336" x="2789238" y="1422400"/>
          <p14:tracePt t="32352" x="2736850" y="1435100"/>
          <p14:tracePt t="32369" x="2703513" y="1435100"/>
          <p14:tracePt t="32386" x="2663825" y="1446213"/>
          <p14:tracePt t="32403" x="2617788" y="1450975"/>
          <p14:tracePt t="32419" x="2578100" y="1468438"/>
          <p14:tracePt t="32436" x="2549525" y="1485900"/>
          <p14:tracePt t="32452" x="2514600" y="1508125"/>
          <p14:tracePt t="32469" x="2486025" y="1536700"/>
          <p14:tracePt t="32486" x="2463800" y="1554163"/>
          <p14:tracePt t="32502" x="2457450" y="1571625"/>
          <p14:tracePt t="32519" x="2457450" y="1577975"/>
          <p14:tracePt t="32536" x="2451100" y="1589088"/>
          <p14:tracePt t="32553" x="2451100" y="1611313"/>
          <p14:tracePt t="32569" x="2457450" y="1628775"/>
          <p14:tracePt t="32586" x="2468563" y="1646238"/>
          <p14:tracePt t="32602" x="2492375" y="1657350"/>
          <p14:tracePt t="32619" x="2514600" y="1668463"/>
          <p14:tracePt t="32636" x="2543175" y="1679575"/>
          <p14:tracePt t="32652" x="2578100" y="1679575"/>
          <p14:tracePt t="32669" x="2640013" y="1685925"/>
          <p14:tracePt t="32686" x="2708275" y="1692275"/>
          <p14:tracePt t="32702" x="2760663" y="1692275"/>
          <p14:tracePt t="32719" x="2811463" y="1692275"/>
          <p14:tracePt t="32736" x="2846388" y="1679575"/>
          <p14:tracePt t="32753" x="2886075" y="1663700"/>
          <p14:tracePt t="32769" x="2903538" y="1657350"/>
          <p14:tracePt t="32786" x="2914650" y="1646238"/>
          <p14:tracePt t="32802" x="2921000" y="1646238"/>
          <p14:tracePt t="32819" x="2925763" y="1639888"/>
          <p14:tracePt t="32961" x="2925763" y="1635125"/>
          <p14:tracePt t="33145" x="2921000" y="1628775"/>
          <p14:tracePt t="33153" x="2914650" y="1628775"/>
          <p14:tracePt t="33161" x="2903538" y="1628775"/>
          <p14:tracePt t="33169" x="2892425" y="1622425"/>
          <p14:tracePt t="33177" x="2868613" y="1617663"/>
          <p14:tracePt t="33186" x="2835275" y="1611313"/>
          <p14:tracePt t="33202" x="2789238" y="1611313"/>
          <p14:tracePt t="33219" x="2754313" y="1606550"/>
          <p14:tracePt t="33236" x="2743200" y="1600200"/>
          <p14:tracePt t="33252" x="2732088" y="1600200"/>
          <p14:tracePt t="33553" x="2736850" y="1600200"/>
          <p14:tracePt t="33561" x="2749550" y="1600200"/>
          <p14:tracePt t="33579" x="2765425" y="1600200"/>
          <p14:tracePt t="33580" x="2778125" y="1600200"/>
          <p14:tracePt t="33586" x="2789238" y="1600200"/>
          <p14:tracePt t="33602" x="2800350" y="1600200"/>
          <p14:tracePt t="33619" x="2806700" y="1600200"/>
          <p14:tracePt t="33636" x="2811463" y="1600200"/>
          <p14:tracePt t="33681" x="2817813" y="1600200"/>
          <p14:tracePt t="33705" x="2822575" y="1600200"/>
          <p14:tracePt t="33729" x="2828925" y="1600200"/>
          <p14:tracePt t="33817" x="2835275" y="1600200"/>
          <p14:tracePt t="33833" x="2840038" y="1593850"/>
          <p14:tracePt t="33841" x="2846388" y="1593850"/>
          <p14:tracePt t="33865" x="2851150" y="1589088"/>
          <p14:tracePt t="33879" x="2857500" y="1589088"/>
          <p14:tracePt t="33889" x="2863850" y="1589088"/>
          <p14:tracePt t="33897" x="2868613" y="1589088"/>
          <p14:tracePt t="33897" x="2874963" y="1589088"/>
          <p14:tracePt t="33905" x="2879725" y="1582738"/>
          <p14:tracePt t="33919" x="2892425" y="1582738"/>
          <p14:tracePt t="33936" x="2903538" y="1582738"/>
          <p14:tracePt t="33952" x="2914650" y="1582738"/>
          <p14:tracePt t="33969" x="2921000" y="1582738"/>
          <p14:tracePt t="33986" x="2925763" y="1577975"/>
          <p14:tracePt t="34002" x="2943225" y="1571625"/>
          <p14:tracePt t="34019" x="2949575" y="1571625"/>
          <p14:tracePt t="34193" x="2954338" y="1571625"/>
          <p14:tracePt t="34201" x="2965450" y="1571625"/>
          <p14:tracePt t="34202" x="2982913" y="1571625"/>
          <p14:tracePt t="34219" x="3000375" y="1577975"/>
          <p14:tracePt t="34236" x="3022600" y="1582738"/>
          <p14:tracePt t="34252" x="3035300" y="1582738"/>
          <p14:tracePt t="34269" x="3040063" y="1593850"/>
          <p14:tracePt t="34305" x="3040063" y="1600200"/>
          <p14:tracePt t="34321" x="3046413" y="1606550"/>
          <p14:tracePt t="34337" x="3051175" y="1617663"/>
          <p14:tracePt t="34337" x="3051175" y="1622425"/>
          <p14:tracePt t="34352" x="3051175" y="1628775"/>
          <p14:tracePt t="34521" x="3063875" y="1622425"/>
          <p14:tracePt t="34529" x="3068638" y="1606550"/>
          <p14:tracePt t="34537" x="3079750" y="1589088"/>
          <p14:tracePt t="34537" x="3086100" y="1565275"/>
          <p14:tracePt t="34552" x="3114675" y="1520825"/>
          <p14:tracePt t="34569" x="3125788" y="1479550"/>
          <p14:tracePt t="34586" x="3132138" y="1446213"/>
          <p14:tracePt t="34602" x="3136900" y="1417638"/>
          <p14:tracePt t="34619" x="3136900" y="1382713"/>
          <p14:tracePt t="34636" x="3143250" y="1365250"/>
          <p14:tracePt t="34652" x="3149600" y="1349375"/>
          <p14:tracePt t="34669" x="3149600" y="1343025"/>
          <p14:tracePt t="34685" x="3154363" y="1331913"/>
          <p14:tracePt t="34809" x="3154363" y="1343025"/>
          <p14:tracePt t="34817" x="3149600" y="1360488"/>
          <p14:tracePt t="34825" x="3136900" y="1393825"/>
          <p14:tracePt t="34836" x="3125788" y="1428750"/>
          <p14:tracePt t="34852" x="3114675" y="1474788"/>
          <p14:tracePt t="34869" x="3108325" y="1525588"/>
          <p14:tracePt t="34886" x="3103563" y="1571625"/>
          <p14:tracePt t="34902" x="3103563" y="1606550"/>
          <p14:tracePt t="34919" x="3103563" y="1617663"/>
          <p14:tracePt t="34936" x="3103563" y="1622425"/>
          <p14:tracePt t="35193" x="3121025" y="1622425"/>
          <p14:tracePt t="35201" x="3149600" y="1622425"/>
          <p14:tracePt t="35209" x="3189288" y="1622425"/>
          <p14:tracePt t="35217" x="3235325" y="1622425"/>
          <p14:tracePt t="35217" x="3286125" y="1622425"/>
          <p14:tracePt t="35235" x="3336925" y="1622425"/>
          <p14:tracePt t="35236" x="3422650" y="1611313"/>
          <p14:tracePt t="35252" x="3486150" y="1606550"/>
          <p14:tracePt t="35269" x="3536950" y="1600200"/>
          <p14:tracePt t="35285" x="3560763" y="1593850"/>
          <p14:tracePt t="35302" x="3582988" y="1589088"/>
          <p14:tracePt t="35319" x="3594100" y="1582738"/>
          <p14:tracePt t="35336" x="3600450" y="1577975"/>
          <p14:tracePt t="35352" x="3617913" y="1565275"/>
          <p14:tracePt t="35369" x="3629025" y="1554163"/>
          <p14:tracePt t="35386" x="3629025" y="1549400"/>
          <p14:tracePt t="35402" x="3635375" y="1536700"/>
          <p14:tracePt t="35419" x="3635375" y="1520825"/>
          <p14:tracePt t="35436" x="3635375" y="1503363"/>
          <p14:tracePt t="35452" x="3635375" y="1479550"/>
          <p14:tracePt t="35469" x="3635375" y="1463675"/>
          <p14:tracePt t="35486" x="3617913" y="1435100"/>
          <p14:tracePt t="35502" x="3589338" y="1411288"/>
          <p14:tracePt t="35519" x="3554413" y="1377950"/>
          <p14:tracePt t="35536" x="3525838" y="1349375"/>
          <p14:tracePt t="35552" x="3492500" y="1325563"/>
          <p14:tracePt t="35569" x="3486150" y="1320800"/>
          <p14:tracePt t="35586" x="3463925" y="1314450"/>
          <p14:tracePt t="35603" x="3440113" y="1314450"/>
          <p14:tracePt t="35619" x="3400425" y="1308100"/>
          <p14:tracePt t="35636" x="3365500" y="1303338"/>
          <p14:tracePt t="35652" x="3321050" y="1296988"/>
          <p14:tracePt t="35669" x="3268663" y="1296988"/>
          <p14:tracePt t="35686" x="3206750" y="1303338"/>
          <p14:tracePt t="35702" x="3132138" y="1320800"/>
          <p14:tracePt t="35719" x="3057525" y="1349375"/>
          <p14:tracePt t="35736" x="2994025" y="1382713"/>
          <p14:tracePt t="35752" x="2936875" y="1422400"/>
          <p14:tracePt t="35769" x="2908300" y="1457325"/>
          <p14:tracePt t="35786" x="2892425" y="1497013"/>
          <p14:tracePt t="35802" x="2857500" y="1554163"/>
          <p14:tracePt t="35819" x="2840038" y="1611313"/>
          <p14:tracePt t="35836" x="2822575" y="1663700"/>
          <p14:tracePt t="35852" x="2811463" y="1720850"/>
          <p14:tracePt t="35869" x="2811463" y="1760538"/>
          <p14:tracePt t="35886" x="2811463" y="1778000"/>
          <p14:tracePt t="35902" x="2822575" y="1806575"/>
          <p14:tracePt t="35919" x="2846388" y="1822450"/>
          <p14:tracePt t="35935" x="2874963" y="1839913"/>
          <p14:tracePt t="35952" x="2960688" y="1857375"/>
          <p14:tracePt t="35969" x="3074988" y="1857375"/>
          <p14:tracePt t="35986" x="3211513" y="1839913"/>
          <p14:tracePt t="36002" x="3354388" y="1800225"/>
          <p14:tracePt t="36019" x="3468688" y="1765300"/>
          <p14:tracePt t="36035" x="3571875" y="1720850"/>
          <p14:tracePt t="36052" x="3657600" y="1679575"/>
          <p14:tracePt t="36069" x="3714750" y="1646238"/>
          <p14:tracePt t="36086" x="3760788" y="1622425"/>
          <p14:tracePt t="36103" x="3778250" y="1593850"/>
          <p14:tracePt t="36119" x="3789363" y="1582738"/>
          <p14:tracePt t="36135" x="3789363" y="1571625"/>
          <p14:tracePt t="36152" x="3794125" y="1543050"/>
          <p14:tracePt t="36169" x="3794125" y="1525588"/>
          <p14:tracePt t="36186" x="3789363" y="1508125"/>
          <p14:tracePt t="36202" x="3765550" y="1479550"/>
          <p14:tracePt t="36219" x="3725863" y="1435100"/>
          <p14:tracePt t="36235" x="3657600" y="1382713"/>
          <p14:tracePt t="36252" x="3565525" y="1331913"/>
          <p14:tracePt t="36269" x="3463925" y="1268413"/>
          <p14:tracePt t="36286" x="3354388" y="1217613"/>
          <p14:tracePt t="36302" x="3251200" y="1171575"/>
          <p14:tracePt t="36319" x="3154363" y="1136650"/>
          <p14:tracePt t="36336" x="3079750" y="1114425"/>
          <p14:tracePt t="36352" x="2989263" y="1103313"/>
          <p14:tracePt t="36369" x="2903538" y="1103313"/>
          <p14:tracePt t="36386" x="2811463" y="1103313"/>
          <p14:tracePt t="36402" x="2714625" y="1103313"/>
          <p14:tracePt t="36419" x="2622550" y="1120775"/>
          <p14:tracePt t="36435" x="2536825" y="1154113"/>
          <p14:tracePt t="36452" x="2439988" y="1193800"/>
          <p14:tracePt t="36469" x="2343150" y="1239838"/>
          <p14:tracePt t="36486" x="2257425" y="1296988"/>
          <p14:tracePt t="36502" x="2182813" y="1365250"/>
          <p14:tracePt t="36519" x="2136775" y="1450975"/>
          <p14:tracePt t="36536" x="2092325" y="1525588"/>
          <p14:tracePt t="36552" x="2063750" y="1646238"/>
          <p14:tracePt t="36569" x="2063750" y="1692275"/>
          <p14:tracePt t="36586" x="2063750" y="1749425"/>
          <p14:tracePt t="36602" x="2074863" y="1778000"/>
          <p14:tracePt t="36619" x="2092325" y="1811338"/>
          <p14:tracePt t="36636" x="2114550" y="1839913"/>
          <p14:tracePt t="36653" x="2149475" y="1879600"/>
          <p14:tracePt t="36669" x="2228850" y="1931988"/>
          <p14:tracePt t="36686" x="2349500" y="1978025"/>
          <p14:tracePt t="36702" x="2520950" y="2022475"/>
          <p14:tracePt t="36719" x="2725738" y="2039938"/>
          <p14:tracePt t="36735" x="2965450" y="2039938"/>
          <p14:tracePt t="36752" x="3268663" y="1971675"/>
          <p14:tracePt t="36769" x="3429000" y="1931988"/>
          <p14:tracePt t="36785" x="3549650" y="1892300"/>
          <p14:tracePt t="36802" x="3646488" y="1839913"/>
          <p14:tracePt t="36819" x="3749675" y="1789113"/>
          <p14:tracePt t="36836" x="3857625" y="1725613"/>
          <p14:tracePt t="36852" x="3925888" y="1685925"/>
          <p14:tracePt t="36869" x="3960813" y="1657350"/>
          <p14:tracePt t="36886" x="3971925" y="1646238"/>
          <p14:tracePt t="36902" x="3971925" y="1639888"/>
          <p14:tracePt t="36919" x="3978275" y="1635125"/>
          <p14:tracePt t="36935" x="3978275" y="1628775"/>
          <p14:tracePt t="36952" x="3978275" y="1606550"/>
          <p14:tracePt t="36969" x="3965575" y="1582738"/>
          <p14:tracePt t="36986" x="3921125" y="1549400"/>
          <p14:tracePt t="37002" x="3840163" y="1497013"/>
          <p14:tracePt t="37019" x="3725863" y="1428750"/>
          <p14:tracePt t="37035" x="3594100" y="1365250"/>
          <p14:tracePt t="37052" x="3457575" y="1303338"/>
          <p14:tracePt t="37069" x="3343275" y="1250950"/>
          <p14:tracePt t="37086" x="3240088" y="1206500"/>
          <p14:tracePt t="37102" x="3154363" y="1160463"/>
          <p14:tracePt t="37120" x="3057525" y="1125538"/>
          <p14:tracePt t="37136" x="2989263" y="1103313"/>
          <p14:tracePt t="37152" x="2908300" y="1085850"/>
          <p14:tracePt t="37169" x="2857500" y="1079500"/>
          <p14:tracePt t="37186" x="2794000" y="1074738"/>
          <p14:tracePt t="37202" x="2720975" y="1068388"/>
          <p14:tracePt t="37219" x="2635250" y="1063625"/>
          <p14:tracePt t="37235" x="2525713" y="1063625"/>
          <p14:tracePt t="37252" x="2406650" y="1063625"/>
          <p14:tracePt t="37269" x="2292350" y="1063625"/>
          <p14:tracePt t="37285" x="2178050" y="1068388"/>
          <p14:tracePt t="37302" x="2079625" y="1085850"/>
          <p14:tracePt t="37319" x="1965325" y="1096963"/>
          <p14:tracePt t="37335" x="1874838" y="1114425"/>
          <p14:tracePt t="37352" x="1754188" y="1149350"/>
          <p14:tracePt t="37369" x="1668463" y="1177925"/>
          <p14:tracePt t="37386" x="1589088" y="1211263"/>
          <p14:tracePt t="37402" x="1497013" y="1246188"/>
          <p14:tracePt t="37419" x="1382713" y="1279525"/>
          <p14:tracePt t="37435" x="1279525" y="1308100"/>
          <p14:tracePt t="37452" x="1200150" y="1336675"/>
          <p14:tracePt t="37469" x="1120775" y="1360488"/>
          <p14:tracePt t="37485" x="1057275" y="1389063"/>
          <p14:tracePt t="37502" x="989013" y="1417638"/>
          <p14:tracePt t="37519" x="925513" y="1435100"/>
          <p14:tracePt t="37536" x="868363" y="1450975"/>
          <p14:tracePt t="37552" x="822325" y="1468438"/>
          <p14:tracePt t="37569" x="788988" y="1485900"/>
          <p14:tracePt t="37585" x="754063" y="1503363"/>
          <p14:tracePt t="37602" x="720725" y="1520825"/>
          <p14:tracePt t="37619" x="685800" y="1543050"/>
          <p14:tracePt t="37636" x="657225" y="1565275"/>
          <p14:tracePt t="37652" x="635000" y="1600200"/>
          <p14:tracePt t="37669" x="617538" y="1622425"/>
          <p14:tracePt t="37685" x="611188" y="1657350"/>
          <p14:tracePt t="37702" x="611188" y="1692275"/>
          <p14:tracePt t="37719" x="617538" y="1736725"/>
          <p14:tracePt t="37736" x="646113" y="1789113"/>
          <p14:tracePt t="37752" x="685800" y="1846263"/>
          <p14:tracePt t="37769" x="703263" y="1879600"/>
          <p14:tracePt t="37786" x="731838" y="1903413"/>
          <p14:tracePt t="37802" x="765175" y="1936750"/>
          <p14:tracePt t="37819" x="806450" y="1965325"/>
          <p14:tracePt t="37836" x="857250" y="2000250"/>
          <p14:tracePt t="37852" x="925513" y="2035175"/>
          <p14:tracePt t="37869" x="1017588" y="2068513"/>
          <p14:tracePt t="37885" x="1120775" y="2097088"/>
          <p14:tracePt t="37902" x="1250950" y="2132013"/>
          <p14:tracePt t="37919" x="1382713" y="2154238"/>
          <p14:tracePt t="37936" x="1508125" y="2178050"/>
          <p14:tracePt t="37952" x="1720850" y="2206625"/>
          <p14:tracePt t="37969" x="1857375" y="2211388"/>
          <p14:tracePt t="37986" x="1993900" y="2211388"/>
          <p14:tracePt t="38002" x="2160588" y="2211388"/>
          <p14:tracePt t="38019" x="2303463" y="2211388"/>
          <p14:tracePt t="38036" x="2439988" y="2211388"/>
          <p14:tracePt t="38052" x="2565400" y="2206625"/>
          <p14:tracePt t="38069" x="2697163" y="2193925"/>
          <p14:tracePt t="38085" x="2835275" y="2182813"/>
          <p14:tracePt t="38102" x="2982913" y="2160588"/>
          <p14:tracePt t="38119" x="3121025" y="2125663"/>
          <p14:tracePt t="38136" x="3263900" y="2085975"/>
          <p14:tracePt t="38136" x="3325813" y="2074863"/>
          <p14:tracePt t="38153" x="3463925" y="2035175"/>
          <p14:tracePt t="38169" x="3594100" y="1993900"/>
          <p14:tracePt t="38185" x="3697288" y="1965325"/>
          <p14:tracePt t="38202" x="3771900" y="1936750"/>
          <p14:tracePt t="38219" x="3829050" y="1914525"/>
          <p14:tracePt t="38236" x="3875088" y="1885950"/>
          <p14:tracePt t="38252" x="3908425" y="1857375"/>
          <p14:tracePt t="38269" x="3921125" y="1839913"/>
          <p14:tracePt t="38285" x="3921125" y="1835150"/>
          <p14:tracePt t="38302" x="3921125" y="1822450"/>
          <p14:tracePt t="38318" x="3921125" y="1806575"/>
          <p14:tracePt t="38335" x="3903663" y="1765300"/>
          <p14:tracePt t="38351" x="3857625" y="1714500"/>
          <p14:tracePt t="38351" x="3835400" y="1674813"/>
          <p14:tracePt t="38368" x="3743325" y="1611313"/>
          <p14:tracePt t="38385" x="3635375" y="1525588"/>
          <p14:tracePt t="38402" x="3492500" y="1435100"/>
          <p14:tracePt t="38419" x="3336925" y="1354138"/>
          <p14:tracePt t="38436" x="3178175" y="1274763"/>
          <p14:tracePt t="38452" x="3035300" y="1211263"/>
          <p14:tracePt t="38469" x="2908300" y="1160463"/>
          <p14:tracePt t="38485" x="2794000" y="1114425"/>
          <p14:tracePt t="38502" x="2692400" y="1074738"/>
          <p14:tracePt t="38519" x="2606675" y="1046163"/>
          <p14:tracePt t="38536" x="2503488" y="1022350"/>
          <p14:tracePt t="38552" x="2365375" y="1006475"/>
          <p14:tracePt t="38569" x="2251075" y="989013"/>
          <p14:tracePt t="38585" x="2125663" y="982663"/>
          <p14:tracePt t="38602" x="1993900" y="965200"/>
          <p14:tracePt t="38620" x="1857375" y="960438"/>
          <p14:tracePt t="38635" x="1743075" y="949325"/>
          <p14:tracePt t="38653" x="1622425" y="949325"/>
          <p14:tracePt t="38670" x="1525588" y="954088"/>
          <p14:tracePt t="38686" x="1411288" y="965200"/>
          <p14:tracePt t="38703" x="1285875" y="1000125"/>
          <p14:tracePt t="38721" x="1149350" y="1046163"/>
          <p14:tracePt t="38737" x="1017588" y="1096963"/>
          <p14:tracePt t="38753" x="835025" y="1177925"/>
          <p14:tracePt t="38770" x="725488" y="1228725"/>
          <p14:tracePt t="38786" x="650875" y="1279525"/>
          <p14:tracePt t="38803" x="582613" y="1325563"/>
          <p14:tracePt t="38820" x="508000" y="1377950"/>
          <p14:tracePt t="38836" x="439738" y="1435100"/>
          <p14:tracePt t="38853" x="393700" y="1485900"/>
          <p14:tracePt t="38870" x="371475" y="1508125"/>
          <p14:tracePt t="38886" x="365125" y="1531938"/>
          <p14:tracePt t="38903" x="365125" y="1543050"/>
          <p14:tracePt t="38920" x="365125" y="1560513"/>
          <p14:tracePt t="38937" x="365125" y="1582738"/>
          <p14:tracePt t="38953" x="393700" y="1628775"/>
          <p14:tracePt t="38970" x="417513" y="1663700"/>
          <p14:tracePt t="38986" x="457200" y="1708150"/>
          <p14:tracePt t="39003" x="496888" y="1749425"/>
          <p14:tracePt t="39020" x="560388" y="1793875"/>
          <p14:tracePt t="39036" x="628650" y="1851025"/>
          <p14:tracePt t="39053" x="742950" y="1914525"/>
          <p14:tracePt t="39070" x="868363" y="1978025"/>
          <p14:tracePt t="39086" x="1011238" y="2039938"/>
          <p14:tracePt t="39103" x="1143000" y="2085975"/>
          <p14:tracePt t="39120" x="1274763" y="2132013"/>
          <p14:tracePt t="39136" x="1393825" y="2165350"/>
          <p14:tracePt t="39153" x="1589088" y="2211388"/>
          <p14:tracePt t="39170" x="1725613" y="2222500"/>
          <p14:tracePt t="39187" x="1874838" y="2239963"/>
          <p14:tracePt t="39203" x="2039938" y="2257425"/>
          <p14:tracePt t="39220" x="2178050" y="2268538"/>
          <p14:tracePt t="39236" x="2314575" y="2286000"/>
          <p14:tracePt t="39253" x="2446338" y="2297113"/>
          <p14:tracePt t="39270" x="2560638" y="2303463"/>
          <p14:tracePt t="39286" x="2668588" y="2303463"/>
          <p14:tracePt t="39303" x="2771775" y="2303463"/>
          <p14:tracePt t="39320" x="2868613" y="2308225"/>
          <p14:tracePt t="39336" x="2965450" y="2308225"/>
          <p14:tracePt t="39353" x="3125788" y="2308225"/>
          <p14:tracePt t="39370" x="3222625" y="2292350"/>
          <p14:tracePt t="39386" x="3314700" y="2279650"/>
          <p14:tracePt t="39403" x="3406775" y="2263775"/>
          <p14:tracePt t="39420" x="3508375" y="2246313"/>
          <p14:tracePt t="39436" x="3622675" y="2211388"/>
          <p14:tracePt t="39453" x="3721100" y="2171700"/>
          <p14:tracePt t="39470" x="3811588" y="2132013"/>
          <p14:tracePt t="39486" x="3886200" y="2097088"/>
          <p14:tracePt t="39503" x="3949700" y="2068513"/>
          <p14:tracePt t="39520" x="4000500" y="2028825"/>
          <p14:tracePt t="39536" x="4029075" y="2006600"/>
          <p14:tracePt t="39553" x="4051300" y="1978025"/>
          <p14:tracePt t="39570" x="4064000" y="1954213"/>
          <p14:tracePt t="39587" x="4064000" y="1931988"/>
          <p14:tracePt t="39603" x="4068763" y="1908175"/>
          <p14:tracePt t="39620" x="4068763" y="1885950"/>
          <p14:tracePt t="39636" x="4064000" y="1863725"/>
          <p14:tracePt t="39653" x="4046538" y="1811338"/>
          <p14:tracePt t="39670" x="4006850" y="1754188"/>
          <p14:tracePt t="39686" x="3949700" y="1674813"/>
          <p14:tracePt t="39703" x="3892550" y="1593850"/>
          <p14:tracePt t="39720" x="3822700" y="1525588"/>
          <p14:tracePt t="39736" x="3754438" y="1468438"/>
          <p14:tracePt t="39754" x="3686175" y="1406525"/>
          <p14:tracePt t="39771" x="3646488" y="1377950"/>
          <p14:tracePt t="39787" x="3594100" y="1336675"/>
          <p14:tracePt t="39804" x="3514725" y="1292225"/>
          <p14:tracePt t="39821" x="3440113" y="1257300"/>
          <p14:tracePt t="39837" x="3382963" y="1222375"/>
          <p14:tracePt t="39854" x="3336925" y="1206500"/>
          <p14:tracePt t="39870" x="3292475" y="1189038"/>
          <p14:tracePt t="39887" x="3235325" y="1160463"/>
          <p14:tracePt t="39904" x="3160713" y="1143000"/>
          <p14:tracePt t="39921" x="3086100" y="1120775"/>
          <p14:tracePt t="39937" x="3011488" y="1103313"/>
          <p14:tracePt t="39954" x="2897188" y="1074738"/>
          <p14:tracePt t="39971" x="2822575" y="1068388"/>
          <p14:tracePt t="39988" x="2732088" y="1050925"/>
          <p14:tracePt t="40004" x="2611438" y="1046163"/>
          <p14:tracePt t="40021" x="2486025" y="1039813"/>
          <p14:tracePt t="40037" x="2349500" y="1022350"/>
          <p14:tracePt t="40054" x="2211388" y="1017588"/>
          <p14:tracePt t="40071" x="2079625" y="1006475"/>
          <p14:tracePt t="40088" x="1978025" y="1006475"/>
          <p14:tracePt t="40104" x="1857375" y="1011238"/>
          <p14:tracePt t="40121" x="1720850" y="1022350"/>
          <p14:tracePt t="40137" x="1571625" y="1039813"/>
          <p14:tracePt t="40154" x="1343025" y="1068388"/>
          <p14:tracePt t="40171" x="1222375" y="1092200"/>
          <p14:tracePt t="40188" x="1131888" y="1114425"/>
          <p14:tracePt t="40203" x="1046163" y="1136650"/>
          <p14:tracePt t="40220" x="971550" y="1154113"/>
          <p14:tracePt t="40237" x="920750" y="1165225"/>
          <p14:tracePt t="40253" x="863600" y="1193800"/>
          <p14:tracePt t="40271" x="822325" y="1211263"/>
          <p14:tracePt t="40287" x="788988" y="1222375"/>
          <p14:tracePt t="40304" x="771525" y="1235075"/>
          <p14:tracePt t="40321" x="749300" y="1250950"/>
          <p14:tracePt t="40337" x="736600" y="1257300"/>
          <p14:tracePt t="40354" x="714375" y="1285875"/>
          <p14:tracePt t="40371" x="696913" y="1303338"/>
          <p14:tracePt t="40387" x="679450" y="1331913"/>
          <p14:tracePt t="40404" x="674688" y="1371600"/>
          <p14:tracePt t="40421" x="674688" y="1411288"/>
          <p14:tracePt t="40437" x="674688" y="1450975"/>
          <p14:tracePt t="40454" x="692150" y="1492250"/>
          <p14:tracePt t="40471" x="714375" y="1531938"/>
          <p14:tracePt t="40487" x="742950" y="1571625"/>
          <p14:tracePt t="40504" x="782638" y="1611313"/>
          <p14:tracePt t="40521" x="822325" y="1657350"/>
          <p14:tracePt t="40537" x="868363" y="1692275"/>
          <p14:tracePt t="40554" x="942975" y="1743075"/>
          <p14:tracePt t="40571" x="1000125" y="1782763"/>
          <p14:tracePt t="40587" x="1050925" y="1811338"/>
          <p14:tracePt t="40604" x="1074738" y="1828800"/>
          <p14:tracePt t="40622" x="1092200" y="1846263"/>
          <p14:tracePt t="40637" x="1096963" y="1846263"/>
          <p14:tracePt t="40654" x="1108075" y="1851025"/>
          <p14:tracePt t="40670" x="1120775" y="1863725"/>
          <p14:tracePt t="40688" x="1160463" y="1879600"/>
          <p14:tracePt t="40704" x="1228725" y="1903413"/>
          <p14:tracePt t="40721" x="1314450" y="1931988"/>
          <p14:tracePt t="40737" x="1389063" y="1960563"/>
          <p14:tracePt t="40754" x="1520825" y="1993900"/>
          <p14:tracePt t="40771" x="1606550" y="2017713"/>
          <p14:tracePt t="40787" x="1697038" y="2028825"/>
          <p14:tracePt t="40805" x="1793875" y="2028825"/>
          <p14:tracePt t="40821" x="1931988" y="2028825"/>
          <p14:tracePt t="40837" x="2108200" y="2011363"/>
          <p14:tracePt t="40854" x="2286000" y="1978025"/>
          <p14:tracePt t="40871" x="2463800" y="1965325"/>
          <p14:tracePt t="40887" x="2617788" y="1936750"/>
          <p14:tracePt t="40904" x="2736850" y="1914525"/>
          <p14:tracePt t="40921" x="2851150" y="1885950"/>
          <p14:tracePt t="40937" x="2965450" y="1851025"/>
          <p14:tracePt t="40954" x="3086100" y="1822450"/>
          <p14:tracePt t="40971" x="3143250" y="1811338"/>
          <p14:tracePt t="40987" x="3194050" y="1800225"/>
          <p14:tracePt t="41004" x="3251200" y="1778000"/>
          <p14:tracePt t="41021" x="3308350" y="1760538"/>
          <p14:tracePt t="41037" x="3365500" y="1736725"/>
          <p14:tracePt t="41054" x="3422650" y="1714500"/>
          <p14:tracePt t="41071" x="3451225" y="1703388"/>
          <p14:tracePt t="41087" x="3479800" y="1697038"/>
          <p14:tracePt t="41104" x="3479800" y="1692275"/>
          <p14:tracePt t="41121" x="3486150" y="1692275"/>
          <p14:tracePt t="41370" x="3486150" y="1685925"/>
          <p14:tracePt t="41378" x="3492500" y="1674813"/>
          <p14:tracePt t="41386" x="3503613" y="1646238"/>
          <p14:tracePt t="41397" x="3508375" y="1628775"/>
          <p14:tracePt t="41404" x="3521075" y="1600200"/>
          <p14:tracePt t="41421" x="3525838" y="1554163"/>
          <p14:tracePt t="41437" x="3525838" y="1514475"/>
          <p14:tracePt t="41454" x="3525838" y="1485900"/>
          <p14:tracePt t="41471" x="3525838" y="1457325"/>
          <p14:tracePt t="41487" x="3525838" y="1439863"/>
          <p14:tracePt t="41504" x="3521075" y="1422400"/>
          <p14:tracePt t="41520" x="3521075" y="1411288"/>
          <p14:tracePt t="41537" x="3508375" y="1393825"/>
          <p14:tracePt t="41554" x="3503613" y="1382713"/>
          <p14:tracePt t="41571" x="3497263" y="1365250"/>
          <p14:tracePt t="41587" x="3486150" y="1354138"/>
          <p14:tracePt t="41604" x="3468688" y="1336675"/>
          <p14:tracePt t="41620" x="3440113" y="1325563"/>
          <p14:tracePt t="41637" x="3417888" y="1314450"/>
          <p14:tracePt t="41654" x="3394075" y="1308100"/>
          <p14:tracePt t="41671" x="3378200" y="1308100"/>
          <p14:tracePt t="41687" x="3332163" y="1303338"/>
          <p14:tracePt t="41704" x="3275013" y="1296988"/>
          <p14:tracePt t="41720" x="3211513" y="1292225"/>
          <p14:tracePt t="41737" x="3160713" y="1292225"/>
          <p14:tracePt t="41754" x="3086100" y="1296988"/>
          <p14:tracePt t="41771" x="3028950" y="1314450"/>
          <p14:tracePt t="41787" x="2960688" y="1349375"/>
          <p14:tracePt t="41804" x="2892425" y="1389063"/>
          <p14:tracePt t="41820" x="2857500" y="1439863"/>
          <p14:tracePt t="41837" x="2817813" y="1485900"/>
          <p14:tracePt t="41854" x="2806700" y="1514475"/>
          <p14:tracePt t="41871" x="2800350" y="1543050"/>
          <p14:tracePt t="41888" x="2800350" y="1560513"/>
          <p14:tracePt t="41904" x="2800350" y="1577975"/>
          <p14:tracePt t="41920" x="2806700" y="1600200"/>
          <p14:tracePt t="41937" x="2817813" y="1622425"/>
          <p14:tracePt t="41954" x="2868613" y="1657350"/>
          <p14:tracePt t="41971" x="2921000" y="1668463"/>
          <p14:tracePt t="41987" x="3006725" y="1685925"/>
          <p14:tracePt t="42004" x="3092450" y="1685925"/>
          <p14:tracePt t="42020" x="3211513" y="1679575"/>
          <p14:tracePt t="42037" x="3349625" y="1668463"/>
          <p14:tracePt t="42054" x="3479800" y="1628775"/>
          <p14:tracePt t="42070" x="3594100" y="1600200"/>
          <p14:tracePt t="42087" x="3657600" y="1577975"/>
          <p14:tracePt t="42105" x="3692525" y="1554163"/>
          <p14:tracePt t="42121" x="3703638" y="1536700"/>
          <p14:tracePt t="42137" x="3721100" y="1508125"/>
          <p14:tracePt t="42154" x="3736975" y="1479550"/>
          <p14:tracePt t="42171" x="3736975" y="1468438"/>
          <p14:tracePt t="42187" x="3736975" y="1457325"/>
          <p14:tracePt t="42204" x="3736975" y="1450975"/>
          <p14:tracePt t="42221" x="3732213" y="1439863"/>
          <p14:tracePt t="42237" x="3714750" y="1428750"/>
          <p14:tracePt t="42254" x="3686175" y="1417638"/>
          <p14:tracePt t="42270" x="3646488" y="1393825"/>
          <p14:tracePt t="42287" x="3606800" y="1382713"/>
          <p14:tracePt t="42304" x="3571875" y="1365250"/>
          <p14:tracePt t="42320" x="3543300" y="1354138"/>
          <p14:tracePt t="42337" x="3525838" y="1349375"/>
          <p14:tracePt t="42354" x="3503613" y="1336675"/>
          <p14:tracePt t="42371" x="3497263" y="1336675"/>
          <p14:tracePt t="42554" x="0" y="0"/>
        </p14:tracePtLst>
        <p14:tracePtLst>
          <p14:tracePt t="55695" x="4897438" y="2308225"/>
          <p14:tracePt t="55930" x="4914900" y="2308225"/>
          <p14:tracePt t="55938" x="4972050" y="2314575"/>
          <p14:tracePt t="55954" x="5051425" y="2336800"/>
          <p14:tracePt t="55970" x="5154613" y="2360613"/>
          <p14:tracePt t="55985" x="5257800" y="2378075"/>
          <p14:tracePt t="56001" x="5308600" y="2389188"/>
          <p14:tracePt t="56009" x="5389563" y="2406650"/>
          <p14:tracePt t="56025" x="5440363" y="2411413"/>
          <p14:tracePt t="56036" x="5497513" y="2422525"/>
          <p14:tracePt t="56053" x="5537200" y="2428875"/>
          <p14:tracePt t="56070" x="5572125" y="2435225"/>
          <p14:tracePt t="56086" x="5600700" y="2435225"/>
          <p14:tracePt t="56103" x="5618163" y="2435225"/>
          <p14:tracePt t="56120" x="5629275" y="2435225"/>
          <p14:tracePt t="56136" x="5640388" y="2435225"/>
          <p14:tracePt t="56153" x="5657850" y="2435225"/>
          <p14:tracePt t="56170" x="5668963" y="2435225"/>
          <p14:tracePt t="56209" x="5675313" y="2422525"/>
          <p14:tracePt t="56233" x="5675313" y="2417763"/>
          <p14:tracePt t="56246" x="5675313" y="2411413"/>
          <p14:tracePt t="56247" x="5675313" y="2400300"/>
          <p14:tracePt t="56257" x="5664200" y="2382838"/>
          <p14:tracePt t="56270" x="5640388" y="2354263"/>
          <p14:tracePt t="56286" x="5622925" y="2332038"/>
          <p14:tracePt t="56303" x="5589588" y="2314575"/>
          <p14:tracePt t="56320" x="5526088" y="2279650"/>
          <p14:tracePt t="56336" x="5411788" y="2251075"/>
          <p14:tracePt t="56353" x="5229225" y="2200275"/>
          <p14:tracePt t="56370" x="5097463" y="2165350"/>
          <p14:tracePt t="56386" x="4965700" y="2143125"/>
          <p14:tracePt t="56403" x="4851400" y="2132013"/>
          <p14:tracePt t="56420" x="4721225" y="2120900"/>
          <p14:tracePt t="56436" x="4572000" y="2103438"/>
          <p14:tracePt t="56453" x="4429125" y="2092325"/>
          <p14:tracePt t="56470" x="4279900" y="2074863"/>
          <p14:tracePt t="56486" x="4160838" y="2057400"/>
          <p14:tracePt t="56503" x="4051300" y="2046288"/>
          <p14:tracePt t="56519" x="3921125" y="2046288"/>
          <p14:tracePt t="56536" x="3783013" y="2039938"/>
          <p14:tracePt t="56553" x="3532188" y="2039938"/>
          <p14:tracePt t="56570" x="3354388" y="2039938"/>
          <p14:tracePt t="56586" x="3200400" y="2057400"/>
          <p14:tracePt t="56603" x="3046413" y="2063750"/>
          <p14:tracePt t="56619" x="2868613" y="2079625"/>
          <p14:tracePt t="56636" x="2692400" y="2097088"/>
          <p14:tracePt t="56653" x="2525713" y="2103438"/>
          <p14:tracePt t="56670" x="2371725" y="2108200"/>
          <p14:tracePt t="56686" x="2222500" y="2125663"/>
          <p14:tracePt t="56703" x="2085975" y="2132013"/>
          <p14:tracePt t="56719" x="1978025" y="2143125"/>
          <p14:tracePt t="56737" x="1897063" y="2149475"/>
          <p14:tracePt t="56753" x="1800225" y="2165350"/>
          <p14:tracePt t="56770" x="1754188" y="2178050"/>
          <p14:tracePt t="56786" x="1708150" y="2182813"/>
          <p14:tracePt t="56803" x="1674813" y="2193925"/>
          <p14:tracePt t="56819" x="1639888" y="2211388"/>
          <p14:tracePt t="56836" x="1617663" y="2222500"/>
          <p14:tracePt t="56853" x="1600200" y="2228850"/>
          <p14:tracePt t="56870" x="1589088" y="2239963"/>
          <p14:tracePt t="56886" x="1560513" y="2257425"/>
          <p14:tracePt t="56903" x="1531938" y="2274888"/>
          <p14:tracePt t="56920" x="1514475" y="2279650"/>
          <p14:tracePt t="56936" x="1508125" y="2279650"/>
          <p14:tracePt t="57121" x="0" y="0"/>
        </p14:tracePtLst>
        <p14:tracePtLst>
          <p14:tracePt t="59091" x="5508625" y="3903663"/>
          <p14:tracePt t="59234" x="5521325" y="3903663"/>
          <p14:tracePt t="59250" x="5526088" y="3903663"/>
          <p14:tracePt t="59266" x="5537200" y="3903663"/>
          <p14:tracePt t="59274" x="5537200" y="3908425"/>
          <p14:tracePt t="59290" x="5543550" y="3914775"/>
          <p14:tracePt t="59306" x="5549900" y="3914775"/>
          <p14:tracePt t="59354" x="5554663" y="3921125"/>
          <p14:tracePt t="59370" x="5561013" y="3921125"/>
          <p14:tracePt t="59386" x="5565775" y="3925888"/>
          <p14:tracePt t="59402" x="5565775" y="3932238"/>
          <p14:tracePt t="59418" x="5572125" y="3932238"/>
          <p14:tracePt t="59434" x="5578475" y="3937000"/>
          <p14:tracePt t="59594" x="5578475" y="3943350"/>
          <p14:tracePt t="59610" x="5565775" y="3949700"/>
          <p14:tracePt t="59618" x="5561013" y="3954463"/>
          <p14:tracePt t="59623" x="5537200" y="3960813"/>
          <p14:tracePt t="59637" x="5514975" y="3971925"/>
          <p14:tracePt t="59654" x="5475288" y="3994150"/>
          <p14:tracePt t="59671" x="5446713" y="4006850"/>
          <p14:tracePt t="59688" x="5440363" y="4017963"/>
          <p14:tracePt t="59704" x="5429250" y="4022725"/>
          <p14:tracePt t="59720" x="5422900" y="4029075"/>
          <p14:tracePt t="59778" x="5422900" y="4035425"/>
          <p14:tracePt t="59786" x="5429250" y="4040188"/>
          <p14:tracePt t="59791" x="5440363" y="4046538"/>
          <p14:tracePt t="59804" x="5480050" y="4051300"/>
          <p14:tracePt t="59804" x="5594350" y="4075113"/>
          <p14:tracePt t="59820" x="5715000" y="4092575"/>
          <p14:tracePt t="59837" x="5811838" y="4103688"/>
          <p14:tracePt t="59854" x="5864225" y="4108450"/>
          <p14:tracePt t="59870" x="5880100" y="4108450"/>
          <p14:tracePt t="59962" x="5875338" y="4108450"/>
          <p14:tracePt t="59978" x="5864225" y="4103688"/>
          <p14:tracePt t="59986" x="5851525" y="4103688"/>
          <p14:tracePt t="59989" x="5840413" y="4103688"/>
          <p14:tracePt t="60004" x="5829300" y="4097338"/>
          <p14:tracePt t="60004" x="5789613" y="4097338"/>
          <p14:tracePt t="60020" x="5743575" y="4086225"/>
          <p14:tracePt t="60037" x="5715000" y="4086225"/>
          <p14:tracePt t="60054" x="5697538" y="4086225"/>
          <p14:tracePt t="60210" x="5692775" y="4075113"/>
          <p14:tracePt t="60218" x="5680075" y="4064000"/>
          <p14:tracePt t="60221" x="5668963" y="4051300"/>
          <p14:tracePt t="60237" x="5657850" y="4035425"/>
          <p14:tracePt t="60254" x="5640388" y="4022725"/>
          <p14:tracePt t="60270" x="5635625" y="4022725"/>
          <p14:tracePt t="60287" x="5629275" y="4017963"/>
          <p14:tracePt t="60304" x="5622925" y="4017963"/>
          <p14:tracePt t="60321" x="5618163" y="4011613"/>
          <p14:tracePt t="60410" x="5611813" y="4006850"/>
          <p14:tracePt t="60410" x="5611813" y="4000500"/>
          <p14:tracePt t="60426" x="5607050" y="3994150"/>
          <p14:tracePt t="60434" x="5607050" y="3989388"/>
          <p14:tracePt t="60442" x="5600700" y="3978275"/>
          <p14:tracePt t="60454" x="5589588" y="3965575"/>
          <p14:tracePt t="60470" x="5572125" y="3954463"/>
          <p14:tracePt t="60486" x="5561013" y="3943350"/>
          <p14:tracePt t="60503" x="5537200" y="3937000"/>
          <p14:tracePt t="60520" x="5526088" y="3932238"/>
          <p14:tracePt t="60536" x="5521325" y="3932238"/>
          <p14:tracePt t="60554" x="5508625" y="3932238"/>
          <p14:tracePt t="60570" x="5497513" y="3932238"/>
          <p14:tracePt t="60587" x="5480050" y="3943350"/>
          <p14:tracePt t="60604" x="5468938" y="3960813"/>
          <p14:tracePt t="60620" x="5457825" y="3989388"/>
          <p14:tracePt t="60637" x="5446713" y="4017963"/>
          <p14:tracePt t="60654" x="5446713" y="4035425"/>
          <p14:tracePt t="60670" x="5446713" y="4046538"/>
          <p14:tracePt t="60687" x="5446713" y="4057650"/>
          <p14:tracePt t="60704" x="5446713" y="4068763"/>
          <p14:tracePt t="60720" x="5468938" y="4086225"/>
          <p14:tracePt t="60737" x="5497513" y="4103688"/>
          <p14:tracePt t="60754" x="5578475" y="4132263"/>
          <p14:tracePt t="60770" x="5668963" y="4154488"/>
          <p14:tracePt t="60787" x="5772150" y="4171950"/>
          <p14:tracePt t="60804" x="5840413" y="4183063"/>
          <p14:tracePt t="60820" x="5892800" y="4183063"/>
          <p14:tracePt t="60837" x="5937250" y="4171950"/>
          <p14:tracePt t="60854" x="5965825" y="4154488"/>
          <p14:tracePt t="60870" x="5983288" y="4137025"/>
          <p14:tracePt t="60887" x="5983288" y="4121150"/>
          <p14:tracePt t="60904" x="5989638" y="4092575"/>
          <p14:tracePt t="60920" x="5989638" y="4064000"/>
          <p14:tracePt t="60937" x="5989638" y="4022725"/>
          <p14:tracePt t="60954" x="5949950" y="3932238"/>
          <p14:tracePt t="60971" x="5886450" y="3851275"/>
          <p14:tracePt t="60987" x="5807075" y="3789363"/>
          <p14:tracePt t="61003" x="5749925" y="3736975"/>
          <p14:tracePt t="61020" x="5721350" y="3708400"/>
          <p14:tracePt t="61037" x="5686425" y="3686175"/>
          <p14:tracePt t="61054" x="5664200" y="3668713"/>
          <p14:tracePt t="61070" x="5640388" y="3657600"/>
          <p14:tracePt t="61087" x="5607050" y="3651250"/>
          <p14:tracePt t="61104" x="5583238" y="3646488"/>
          <p14:tracePt t="61120" x="5561013" y="3640138"/>
          <p14:tracePt t="61137" x="5532438" y="3640138"/>
          <p14:tracePt t="61154" x="5468938" y="3640138"/>
          <p14:tracePt t="61170" x="5429250" y="3651250"/>
          <p14:tracePt t="61187" x="5372100" y="3668713"/>
          <p14:tracePt t="61204" x="5332413" y="3692525"/>
          <p14:tracePt t="61220" x="5303838" y="3708400"/>
          <p14:tracePt t="61237" x="5286375" y="3725863"/>
          <p14:tracePt t="61254" x="5268913" y="3743325"/>
          <p14:tracePt t="61270" x="5251450" y="3765550"/>
          <p14:tracePt t="61287" x="5240338" y="3778250"/>
          <p14:tracePt t="61304" x="5222875" y="3800475"/>
          <p14:tracePt t="61320" x="5211763" y="3822700"/>
          <p14:tracePt t="61337" x="5200650" y="3851275"/>
          <p14:tracePt t="61354" x="5194300" y="3892550"/>
          <p14:tracePt t="61370" x="5194300" y="3925888"/>
          <p14:tracePt t="61387" x="5194300" y="3960813"/>
          <p14:tracePt t="61403" x="5194300" y="4000500"/>
          <p14:tracePt t="61420" x="5229225" y="4040188"/>
          <p14:tracePt t="61438" x="5264150" y="4092575"/>
          <p14:tracePt t="61453" x="5308600" y="4132263"/>
          <p14:tracePt t="61470" x="5378450" y="4171950"/>
          <p14:tracePt t="61487" x="5457825" y="4200525"/>
          <p14:tracePt t="61503" x="5572125" y="4222750"/>
          <p14:tracePt t="61520" x="5668963" y="4229100"/>
          <p14:tracePt t="61537" x="5761038" y="4235450"/>
          <p14:tracePt t="61554" x="5880100" y="4235450"/>
          <p14:tracePt t="61570" x="5921375" y="4222750"/>
          <p14:tracePt t="61587" x="5949950" y="4206875"/>
          <p14:tracePt t="61604" x="5965825" y="4189413"/>
          <p14:tracePt t="61620" x="5983288" y="4160838"/>
          <p14:tracePt t="61637" x="6000750" y="4132263"/>
          <p14:tracePt t="61654" x="6011863" y="4108450"/>
          <p14:tracePt t="61670" x="6018213" y="4079875"/>
          <p14:tracePt t="61687" x="6018213" y="4051300"/>
          <p14:tracePt t="61703" x="6011863" y="4011613"/>
          <p14:tracePt t="61720" x="5994400" y="3965575"/>
          <p14:tracePt t="61737" x="5965825" y="3925888"/>
          <p14:tracePt t="61753" x="5915025" y="3851275"/>
          <p14:tracePt t="61770" x="5868988" y="3806825"/>
          <p14:tracePt t="61787" x="5807075" y="3760788"/>
          <p14:tracePt t="61804" x="5749925" y="3714750"/>
          <p14:tracePt t="61820" x="5692775" y="3679825"/>
          <p14:tracePt t="61838" x="5657850" y="3657600"/>
          <p14:tracePt t="61854" x="5618163" y="3646488"/>
          <p14:tracePt t="61870" x="5583238" y="3635375"/>
          <p14:tracePt t="61887" x="5549900" y="3629025"/>
          <p14:tracePt t="61904" x="5503863" y="3622675"/>
          <p14:tracePt t="61920" x="5464175" y="3622675"/>
          <p14:tracePt t="61937" x="5411788" y="3622675"/>
          <p14:tracePt t="61953" x="5337175" y="3629025"/>
          <p14:tracePt t="61971" x="5275263" y="3640138"/>
          <p14:tracePt t="61987" x="5222875" y="3657600"/>
          <p14:tracePt t="62003" x="5165725" y="3675063"/>
          <p14:tracePt t="62020" x="5132388" y="3703638"/>
          <p14:tracePt t="62037" x="5097463" y="3736975"/>
          <p14:tracePt t="62054" x="5075238" y="3771900"/>
          <p14:tracePt t="62070" x="5051425" y="3811588"/>
          <p14:tracePt t="62087" x="5040313" y="3851275"/>
          <p14:tracePt t="62104" x="5035550" y="3886200"/>
          <p14:tracePt t="62120" x="5029200" y="3925888"/>
          <p14:tracePt t="62137" x="5029200" y="3971925"/>
          <p14:tracePt t="62154" x="5046663" y="4029075"/>
          <p14:tracePt t="62170" x="5086350" y="4079875"/>
          <p14:tracePt t="62187" x="5149850" y="4137025"/>
          <p14:tracePt t="62204" x="5218113" y="4183063"/>
          <p14:tracePt t="62220" x="5303838" y="4229100"/>
          <p14:tracePt t="62237" x="5394325" y="4251325"/>
          <p14:tracePt t="62253" x="5514975" y="4264025"/>
          <p14:tracePt t="62270" x="5622925" y="4268788"/>
          <p14:tracePt t="62287" x="5726113" y="4264025"/>
          <p14:tracePt t="62304" x="5800725" y="4235450"/>
          <p14:tracePt t="62320" x="5851525" y="4217988"/>
          <p14:tracePt t="62337" x="5868988" y="4200525"/>
          <p14:tracePt t="62354" x="5903913" y="4160838"/>
          <p14:tracePt t="62370" x="5921375" y="4125913"/>
          <p14:tracePt t="62387" x="5926138" y="4097338"/>
          <p14:tracePt t="62404" x="5932488" y="4064000"/>
          <p14:tracePt t="62420" x="5937250" y="4035425"/>
          <p14:tracePt t="62437" x="5937250" y="3994150"/>
          <p14:tracePt t="62453" x="5926138" y="3954463"/>
          <p14:tracePt t="62470" x="5915025" y="3921125"/>
          <p14:tracePt t="62487" x="5892800" y="3879850"/>
          <p14:tracePt t="62504" x="5857875" y="3851275"/>
          <p14:tracePt t="62520" x="5811838" y="3817938"/>
          <p14:tracePt t="62537" x="5765800" y="3789363"/>
          <p14:tracePt t="62553" x="5708650" y="3765550"/>
          <p14:tracePt t="62570" x="5664200" y="3754438"/>
          <p14:tracePt t="62587" x="5618163" y="3749675"/>
          <p14:tracePt t="62604" x="5578475" y="3749675"/>
          <p14:tracePt t="62620" x="5514975" y="3754438"/>
          <p14:tracePt t="62637" x="5457825" y="3778250"/>
          <p14:tracePt t="62653" x="5435600" y="3783013"/>
          <p14:tracePt t="62670" x="5418138" y="3794125"/>
          <p14:tracePt t="62687" x="5407025" y="3800475"/>
          <p14:tracePt t="62704" x="5394325" y="3811588"/>
          <p14:tracePt t="62720" x="5383213" y="3822700"/>
          <p14:tracePt t="62737" x="5378450" y="3835400"/>
          <p14:tracePt t="62753" x="5360988" y="3868738"/>
          <p14:tracePt t="62770" x="5354638" y="3897313"/>
          <p14:tracePt t="62787" x="5343525" y="3921125"/>
          <p14:tracePt t="62803" x="5337175" y="3949700"/>
          <p14:tracePt t="62820" x="5337175" y="3965575"/>
          <p14:tracePt t="62837" x="5332413" y="3983038"/>
          <p14:tracePt t="62853" x="5332413" y="4006850"/>
          <p14:tracePt t="62870" x="5332413" y="4011613"/>
          <p14:tracePt t="62887" x="5332413" y="4017963"/>
          <p14:tracePt t="63002" x="5337175" y="4017963"/>
          <p14:tracePt t="63013" x="5349875" y="4017963"/>
          <p14:tracePt t="63018" x="5365750" y="4017963"/>
          <p14:tracePt t="63037" x="5407025" y="4017963"/>
          <p14:tracePt t="63037" x="5464175" y="4011613"/>
          <p14:tracePt t="63054" x="5508625" y="4006850"/>
          <p14:tracePt t="63071" x="5521325" y="4006850"/>
          <p14:tracePt t="63706" x="5532438" y="4000500"/>
          <p14:tracePt t="63722" x="5554663" y="4000500"/>
          <p14:tracePt t="63731" x="5565775" y="4000500"/>
          <p14:tracePt t="63738" x="5607050" y="4000500"/>
          <p14:tracePt t="63754" x="5629275" y="4000500"/>
          <p14:tracePt t="63755" x="5646738" y="4000500"/>
          <p14:tracePt t="63770" x="5657850" y="4000500"/>
          <p14:tracePt t="64058" x="5664200" y="4000500"/>
          <p14:tracePt t="64066" x="5680075" y="4000500"/>
          <p14:tracePt t="64074" x="5708650" y="4000500"/>
          <p14:tracePt t="64081" x="5737225" y="4000500"/>
          <p14:tracePt t="64087" x="5783263" y="4006850"/>
          <p14:tracePt t="64103" x="5811838" y="4006850"/>
          <p14:tracePt t="64120" x="5822950" y="4006850"/>
          <p14:tracePt t="64137" x="5829300" y="4011613"/>
          <p14:tracePt t="64242" x="5835650" y="4011613"/>
          <p14:tracePt t="64250" x="5846763" y="4011613"/>
          <p14:tracePt t="64258" x="5851525" y="4011613"/>
          <p14:tracePt t="64266" x="5864225" y="4017963"/>
          <p14:tracePt t="64274" x="5886450" y="4017963"/>
          <p14:tracePt t="64287" x="5908675" y="4022725"/>
          <p14:tracePt t="64303" x="5926138" y="4022725"/>
          <p14:tracePt t="64320" x="5937250" y="4029075"/>
          <p14:tracePt t="64337" x="5949950" y="4029075"/>
          <p14:tracePt t="64354" x="5972175" y="4029075"/>
          <p14:tracePt t="64370" x="5994400" y="4029075"/>
          <p14:tracePt t="64387" x="6011863" y="4029075"/>
          <p14:tracePt t="64403" x="6022975" y="4029075"/>
          <p14:tracePt t="64420" x="6040438" y="4029075"/>
          <p14:tracePt t="64437" x="6051550" y="4029075"/>
          <p14:tracePt t="64453" x="6057900" y="4029075"/>
          <p14:tracePt t="64470" x="6069013" y="4029075"/>
          <p14:tracePt t="64487" x="6080125" y="4029075"/>
          <p14:tracePt t="64503" x="6092825" y="4029075"/>
          <p14:tracePt t="64520" x="6103938" y="4029075"/>
          <p14:tracePt t="64537" x="6115050" y="4029075"/>
          <p14:tracePt t="64553" x="6132513" y="4029075"/>
          <p14:tracePt t="64570" x="6143625" y="4029075"/>
          <p14:tracePt t="64587" x="6161088" y="4029075"/>
          <p14:tracePt t="64603" x="6178550" y="4029075"/>
          <p14:tracePt t="64620" x="6194425" y="4029075"/>
          <p14:tracePt t="64637" x="6200775" y="4029075"/>
          <p14:tracePt t="64653" x="6211888" y="4029075"/>
          <p14:tracePt t="64670" x="6223000" y="4029075"/>
          <p14:tracePt t="64687" x="6235700" y="4029075"/>
          <p14:tracePt t="64703" x="6240463" y="4029075"/>
          <p14:tracePt t="64738" x="6246813" y="4029075"/>
          <p14:tracePt t="64738" x="6251575" y="4029075"/>
          <p14:tracePt t="64753" x="6257925" y="4029075"/>
          <p14:tracePt t="64770" x="6264275" y="4029075"/>
          <p14:tracePt t="64787" x="6275388" y="4029075"/>
          <p14:tracePt t="64826" x="6280150" y="4029075"/>
          <p14:tracePt t="64858" x="6286500" y="4029075"/>
          <p14:tracePt t="64874" x="6292850" y="4029075"/>
          <p14:tracePt t="64890" x="6297613" y="4029075"/>
          <p14:tracePt t="64902" x="6308725" y="4029075"/>
          <p14:tracePt t="64922" x="6326188" y="4029075"/>
          <p14:tracePt t="64937" x="6332538" y="4035425"/>
          <p14:tracePt t="64938" x="6354763" y="4035425"/>
          <p14:tracePt t="64953" x="6378575" y="4040188"/>
          <p14:tracePt t="65002" x="6383338" y="4040188"/>
          <p14:tracePt t="65018" x="6389688" y="4040188"/>
          <p14:tracePt t="65034" x="6394450" y="4040188"/>
          <p14:tracePt t="65058" x="6400800" y="4040188"/>
          <p14:tracePt t="65066" x="6407150" y="4040188"/>
          <p14:tracePt t="65082" x="6411913" y="4040188"/>
          <p14:tracePt t="65098" x="6423025" y="4046538"/>
          <p14:tracePt t="65104" x="6429375" y="4046538"/>
          <p14:tracePt t="65120" x="6435725" y="4046538"/>
          <p14:tracePt t="65120" x="6464300" y="4046538"/>
          <p14:tracePt t="65137" x="6486525" y="4051300"/>
          <p14:tracePt t="65153" x="6508750" y="4051300"/>
          <p14:tracePt t="65171" x="6521450" y="4051300"/>
          <p14:tracePt t="65187" x="6526213" y="4051300"/>
          <p14:tracePt t="65203" x="6532563" y="4051300"/>
          <p14:tracePt t="65258" x="6537325" y="4051300"/>
          <p14:tracePt t="65290" x="6543675" y="4051300"/>
          <p14:tracePt t="65306" x="6554788" y="4051300"/>
          <p14:tracePt t="65330" x="6572250" y="4057650"/>
          <p14:tracePt t="65346" x="6583363" y="4057650"/>
          <p14:tracePt t="65354" x="6589713" y="4057650"/>
          <p14:tracePt t="65363" x="6600825" y="4057650"/>
          <p14:tracePt t="65370" x="6611938" y="4057650"/>
          <p14:tracePt t="65387" x="6623050" y="4057650"/>
          <p14:tracePt t="65403" x="6629400" y="4057650"/>
          <p14:tracePt t="65420" x="6640513" y="4057650"/>
          <p14:tracePt t="65437" x="6651625" y="4064000"/>
          <p14:tracePt t="65453" x="6664325" y="4064000"/>
          <p14:tracePt t="65470" x="6675438" y="4064000"/>
          <p14:tracePt t="65487" x="6692900" y="4064000"/>
          <p14:tracePt t="65503" x="6704013" y="4064000"/>
          <p14:tracePt t="65520" x="6715125" y="4064000"/>
          <p14:tracePt t="65537" x="6732588" y="4064000"/>
          <p14:tracePt t="65553" x="6750050" y="4064000"/>
          <p14:tracePt t="65569" x="6761163" y="4064000"/>
          <p14:tracePt t="65586" x="6765925" y="4064000"/>
          <p14:tracePt t="65603" x="6772275" y="4064000"/>
          <p14:tracePt t="65650" x="6778625" y="4064000"/>
          <p14:tracePt t="65658" x="6783388" y="4064000"/>
          <p14:tracePt t="65674" x="6789738" y="4064000"/>
          <p14:tracePt t="65686" x="6800850" y="4064000"/>
          <p14:tracePt t="65690" x="6823075" y="4064000"/>
          <p14:tracePt t="65703" x="6846888" y="4064000"/>
          <p14:tracePt t="65720" x="6851650" y="4064000"/>
          <p14:tracePt t="65737" x="6864350" y="4064000"/>
          <p14:tracePt t="65794" x="6869113" y="4064000"/>
          <p14:tracePt t="66354" x="6864350" y="4064000"/>
          <p14:tracePt t="66358" x="6851650" y="4064000"/>
          <p14:tracePt t="66370" x="6840538" y="4057650"/>
          <p14:tracePt t="66370" x="6829425" y="4051300"/>
          <p14:tracePt t="66387" x="6818313" y="4046538"/>
          <p14:tracePt t="66403" x="6811963" y="4046538"/>
          <p14:tracePt t="66466" x="6807200" y="4040188"/>
          <p14:tracePt t="66482" x="6794500" y="4040188"/>
          <p14:tracePt t="66498" x="6789738" y="4040188"/>
          <p14:tracePt t="66514" x="6778625" y="4035425"/>
          <p14:tracePt t="66522" x="6772275" y="4035425"/>
          <p14:tracePt t="66538" x="6765925" y="4035425"/>
          <p14:tracePt t="66554" x="6754813" y="4035425"/>
          <p14:tracePt t="66762" x="6750050" y="4035425"/>
          <p14:tracePt t="66780" x="6743700" y="4035425"/>
          <p14:tracePt t="66786" x="6737350" y="4035425"/>
          <p14:tracePt t="66850" x="6732588" y="4035425"/>
          <p14:tracePt t="66938" x="6726238" y="4035425"/>
          <p14:tracePt t="66970" x="6721475" y="4035425"/>
          <p14:tracePt t="69290" x="6721475" y="4029075"/>
          <p14:tracePt t="71305" x="6721475" y="4017963"/>
          <p14:tracePt t="71314" x="6704013" y="4011613"/>
          <p14:tracePt t="71321" x="6686550" y="4011613"/>
          <p14:tracePt t="71329" x="6675438" y="4006850"/>
          <p14:tracePt t="71341" x="6664325" y="4000500"/>
          <p14:tracePt t="71353" x="6664325" y="3994150"/>
          <p14:tracePt t="71370" x="6657975" y="3994150"/>
          <p14:tracePt t="71729" x="6657975" y="3989388"/>
          <p14:tracePt t="71873" x="6657975" y="3983038"/>
          <p14:tracePt t="71889" x="6664325" y="3978275"/>
          <p14:tracePt t="71914" x="6675438" y="3971925"/>
          <p14:tracePt t="72089" x="6680200" y="3971925"/>
          <p14:tracePt t="72106" x="6680200" y="3965575"/>
          <p14:tracePt t="72121" x="6680200" y="3960813"/>
          <p14:tracePt t="72138" x="6686550" y="3954463"/>
          <p14:tracePt t="72345" x="6680200" y="3954463"/>
          <p14:tracePt t="72361" x="6669088" y="3954463"/>
          <p14:tracePt t="72364" x="6657975" y="3954463"/>
          <p14:tracePt t="72401" x="6651625" y="3954463"/>
          <p14:tracePt t="72521" x="6640513" y="3954463"/>
          <p14:tracePt t="72531" x="6640513" y="3949700"/>
          <p14:tracePt t="72537" x="6635750" y="3943350"/>
          <p14:tracePt t="72553" x="6629400" y="3937000"/>
          <p14:tracePt t="72578" x="6623050" y="3925888"/>
          <p14:tracePt t="72601" x="6618288" y="3914775"/>
          <p14:tracePt t="72714" x="6611938" y="3914775"/>
          <p14:tracePt t="72753" x="6611938" y="3908425"/>
          <p14:tracePt t="72794" x="6611938" y="3903663"/>
          <p14:tracePt t="72825" x="6611938" y="3897313"/>
          <p14:tracePt t="72841" x="6611938" y="3892550"/>
          <p14:tracePt t="72849" x="6611938" y="3886200"/>
          <p14:tracePt t="72953" x="6618288" y="3879850"/>
          <p14:tracePt t="73009" x="6623050" y="3879850"/>
          <p14:tracePt t="73465" x="6611938" y="3875088"/>
          <p14:tracePt t="73473" x="6600825" y="3875088"/>
          <p14:tracePt t="73486" x="6594475" y="3875088"/>
          <p14:tracePt t="73487" x="6578600" y="3868738"/>
          <p14:tracePt t="73503" x="6572250" y="3868738"/>
          <p14:tracePt t="73554" x="6572250" y="3863975"/>
          <p14:tracePt t="73681" x="6565900" y="3863975"/>
          <p14:tracePt t="73689" x="6561138" y="3863975"/>
          <p14:tracePt t="73705" x="6554788" y="3857625"/>
          <p14:tracePt t="73882" x="6554788" y="3851275"/>
          <p14:tracePt t="73921" x="6554788" y="3846513"/>
          <p14:tracePt t="73937" x="6561138" y="3846513"/>
          <p14:tracePt t="73953" x="6565900" y="3846513"/>
          <p14:tracePt t="74233" x="6561138" y="3840163"/>
          <p14:tracePt t="74241" x="6550025" y="3840163"/>
          <p14:tracePt t="74257" x="6537325" y="3840163"/>
          <p14:tracePt t="74265" x="6532563" y="3840163"/>
          <p14:tracePt t="74273" x="6521450" y="3835400"/>
          <p14:tracePt t="74377" x="6508750" y="3835400"/>
          <p14:tracePt t="74385" x="6503988" y="3835400"/>
          <p14:tracePt t="74401" x="6497638" y="3835400"/>
          <p14:tracePt t="74409" x="6486525" y="3829050"/>
          <p14:tracePt t="74633" x="6480175" y="3822700"/>
          <p14:tracePt t="74657" x="6475413" y="3817938"/>
          <p14:tracePt t="74665" x="6475413" y="3811588"/>
          <p14:tracePt t="74681" x="6469063" y="3811588"/>
          <p14:tracePt t="74689" x="6469063" y="3806825"/>
          <p14:tracePt t="74713" x="6469063" y="3800475"/>
          <p14:tracePt t="74754" x="6469063" y="3794125"/>
          <p14:tracePt t="74780" x="6475413" y="3794125"/>
          <p14:tracePt t="75075" x="6469063" y="3783013"/>
          <p14:tracePt t="75082" x="6451600" y="3783013"/>
          <p14:tracePt t="75090" x="6446838" y="3778250"/>
          <p14:tracePt t="75104" x="6429375" y="3771900"/>
          <p14:tracePt t="75105" x="6407150" y="3760788"/>
          <p14:tracePt t="75314" x="6400800" y="3760788"/>
          <p14:tracePt t="75354" x="6389688" y="3760788"/>
          <p14:tracePt t="75378" x="6378575" y="3760788"/>
          <p14:tracePt t="75386" x="6372225" y="3749675"/>
          <p14:tracePt t="75404" x="6365875" y="3749675"/>
          <p14:tracePt t="75426" x="6361113" y="3743325"/>
          <p14:tracePt t="75738" x="6361113" y="3736975"/>
          <p14:tracePt t="75764" x="6361113" y="3732213"/>
          <p14:tracePt t="75778" x="6361113" y="3725863"/>
          <p14:tracePt t="75834" x="6361113" y="3721100"/>
          <p14:tracePt t="75874" x="6361113" y="3714750"/>
          <p14:tracePt t="75898" x="6354763" y="3708400"/>
          <p14:tracePt t="75922" x="6343650" y="3703638"/>
          <p14:tracePt t="75928" x="6337300" y="3703638"/>
          <p14:tracePt t="75938" x="6337300" y="3697288"/>
          <p14:tracePt t="75954" x="6332538" y="3697288"/>
          <p14:tracePt t="75954" x="6326188" y="3692525"/>
          <p14:tracePt t="75986" x="6321425" y="3692525"/>
          <p14:tracePt t="76010" x="6308725" y="3692525"/>
          <p14:tracePt t="76026" x="6297613" y="3692525"/>
          <p14:tracePt t="76050" x="6292850" y="3692525"/>
          <p14:tracePt t="76074" x="6286500" y="3686175"/>
          <p14:tracePt t="76090" x="6280150" y="3686175"/>
          <p14:tracePt t="76106" x="6275388" y="3686175"/>
          <p14:tracePt t="76122" x="6269038" y="3679825"/>
          <p14:tracePt t="76138" x="6264275" y="3679825"/>
          <p14:tracePt t="76210" x="6257925" y="3679825"/>
          <p14:tracePt t="76218" x="6251575" y="3679825"/>
          <p14:tracePt t="76222" x="6240463" y="3686175"/>
          <p14:tracePt t="76237" x="6235700" y="3686175"/>
          <p14:tracePt t="76254" x="6229350" y="3697288"/>
          <p14:tracePt t="76270" x="6229350" y="3703638"/>
          <p14:tracePt t="76287" x="6223000" y="3703638"/>
          <p14:tracePt t="76304" x="6218238" y="3708400"/>
          <p14:tracePt t="76320" x="6218238" y="3721100"/>
          <p14:tracePt t="76337" x="6218238" y="3725863"/>
          <p14:tracePt t="76354" x="6223000" y="3736975"/>
          <p14:tracePt t="76371" x="6229350" y="3749675"/>
          <p14:tracePt t="76387" x="6240463" y="3754438"/>
          <p14:tracePt t="76404" x="6246813" y="3754438"/>
          <p14:tracePt t="76420" x="6269038" y="3754438"/>
          <p14:tracePt t="76437" x="6286500" y="3754438"/>
          <p14:tracePt t="76454" x="6308725" y="3754438"/>
          <p14:tracePt t="76470" x="6326188" y="3754438"/>
          <p14:tracePt t="76538" x="6332538" y="3754438"/>
          <p14:tracePt t="76563" x="6337300" y="3743325"/>
          <p14:tracePt t="76570" x="6343650" y="3743325"/>
          <p14:tracePt t="76571" x="6343650" y="3725863"/>
          <p14:tracePt t="76587" x="6343650" y="3714750"/>
          <p14:tracePt t="76604" x="6343650" y="3703638"/>
          <p14:tracePt t="76620" x="6343650" y="3686175"/>
          <p14:tracePt t="76637" x="6343650" y="3679825"/>
          <p14:tracePt t="76653" x="6343650" y="3675063"/>
          <p14:tracePt t="76670" x="6332538" y="3663950"/>
          <p14:tracePt t="76688" x="6321425" y="3657600"/>
          <p14:tracePt t="76704" x="6297613" y="3646488"/>
          <p14:tracePt t="76720" x="6292850" y="3646488"/>
          <p14:tracePt t="76737" x="6280150" y="3646488"/>
          <p14:tracePt t="76754" x="6269038" y="3646488"/>
          <p14:tracePt t="76770" x="6251575" y="3646488"/>
          <p14:tracePt t="76787" x="6235700" y="3646488"/>
          <p14:tracePt t="76804" x="6218238" y="3646488"/>
          <p14:tracePt t="76820" x="6194425" y="3646488"/>
          <p14:tracePt t="76837" x="6172200" y="3646488"/>
          <p14:tracePt t="76854" x="6161088" y="3657600"/>
          <p14:tracePt t="76870" x="6149975" y="3663950"/>
          <p14:tracePt t="76906" x="6137275" y="3668713"/>
          <p14:tracePt t="76922" x="6132513" y="3679825"/>
          <p14:tracePt t="76946" x="6132513" y="3686175"/>
          <p14:tracePt t="76970" x="6132513" y="3697288"/>
          <p14:tracePt t="76986" x="6132513" y="3703638"/>
          <p14:tracePt t="77002" x="6132513" y="3708400"/>
          <p14:tracePt t="77019" x="6137275" y="3714750"/>
          <p14:tracePt t="77026" x="6149975" y="3721100"/>
          <p14:tracePt t="77037" x="6172200" y="3725863"/>
          <p14:tracePt t="77037" x="6235700" y="3736975"/>
          <p14:tracePt t="77054" x="6326188" y="3736975"/>
          <p14:tracePt t="77070" x="6394450" y="3743325"/>
          <p14:tracePt t="77087" x="6429375" y="3743325"/>
          <p14:tracePt t="77104" x="6440488" y="3743325"/>
          <p14:tracePt t="77194" x="6446838" y="3736975"/>
          <p14:tracePt t="77202" x="6446838" y="3725863"/>
          <p14:tracePt t="77204" x="6446838" y="3721100"/>
          <p14:tracePt t="77220" x="6446838" y="3703638"/>
          <p14:tracePt t="77237" x="6435725" y="3692525"/>
          <p14:tracePt t="77254" x="6411913" y="3675063"/>
          <p14:tracePt t="77270" x="6389688" y="3657600"/>
          <p14:tracePt t="77287" x="6365875" y="3640138"/>
          <p14:tracePt t="77304" x="6343650" y="3635375"/>
          <p14:tracePt t="77320" x="6326188" y="3635375"/>
          <p14:tracePt t="77337" x="6303963" y="3635375"/>
          <p14:tracePt t="77354" x="6246813" y="3622675"/>
          <p14:tracePt t="77370" x="6200775" y="3617913"/>
          <p14:tracePt t="77387" x="6165850" y="3617913"/>
          <p14:tracePt t="77403" x="6137275" y="3617913"/>
          <p14:tracePt t="77420" x="6126163" y="3617913"/>
          <p14:tracePt t="77437" x="6115050" y="3617913"/>
          <p14:tracePt t="77454" x="6092825" y="3617913"/>
          <p14:tracePt t="77470" x="6080125" y="3622675"/>
          <p14:tracePt t="77488" x="6075363" y="3629025"/>
          <p14:tracePt t="77503" x="6069013" y="3635375"/>
          <p14:tracePt t="77520" x="6064250" y="3646488"/>
          <p14:tracePt t="77537" x="6064250" y="3657600"/>
          <p14:tracePt t="77554" x="6064250" y="3686175"/>
          <p14:tracePt t="77570" x="6064250" y="3708400"/>
          <p14:tracePt t="77587" x="6064250" y="3725863"/>
          <p14:tracePt t="77603" x="6069013" y="3736975"/>
          <p14:tracePt t="77620" x="6080125" y="3749675"/>
          <p14:tracePt t="77637" x="6097588" y="3760788"/>
          <p14:tracePt t="77654" x="6137275" y="3771900"/>
          <p14:tracePt t="77670" x="6183313" y="3783013"/>
          <p14:tracePt t="77687" x="6246813" y="3794125"/>
          <p14:tracePt t="77704" x="6308725" y="3800475"/>
          <p14:tracePt t="77720" x="6361113" y="3800475"/>
          <p14:tracePt t="77737" x="6407150" y="3800475"/>
          <p14:tracePt t="77754" x="6451600" y="3789363"/>
          <p14:tracePt t="77770" x="6469063" y="3778250"/>
          <p14:tracePt t="77787" x="6469063" y="3771900"/>
          <p14:tracePt t="77803" x="6480175" y="3765550"/>
          <p14:tracePt t="77820" x="6486525" y="3754438"/>
          <p14:tracePt t="77837" x="6492875" y="3754438"/>
          <p14:tracePt t="77854" x="6492875" y="3743325"/>
          <p14:tracePt t="77870" x="6492875" y="3736975"/>
          <p14:tracePt t="77887" x="6492875" y="3721100"/>
          <p14:tracePt t="77903" x="6486525" y="3708400"/>
          <p14:tracePt t="77920" x="6475413" y="3692525"/>
          <p14:tracePt t="77937" x="6469063" y="3675063"/>
          <p14:tracePt t="77954" x="6451600" y="3657600"/>
          <p14:tracePt t="77970" x="6440488" y="3651250"/>
          <p14:tracePt t="78010" x="6435725" y="3646488"/>
          <p14:tracePt t="78022" x="6429375" y="3646488"/>
          <p14:tracePt t="78042" x="6423025" y="3646488"/>
          <p14:tracePt t="78066" x="6411913" y="3640138"/>
          <p14:tracePt t="78082" x="6400800" y="3640138"/>
          <p14:tracePt t="78098" x="6394450" y="3640138"/>
          <p14:tracePt t="78098" x="6383338" y="3635375"/>
          <p14:tracePt t="78122" x="6378575" y="3635375"/>
          <p14:tracePt t="78131" x="6365875" y="3635375"/>
          <p14:tracePt t="78138" x="6354763" y="3635375"/>
          <p14:tracePt t="78162" x="6343650" y="3635375"/>
          <p14:tracePt t="78170" x="6332538" y="3635375"/>
          <p14:tracePt t="78180" x="6315075" y="3635375"/>
          <p14:tracePt t="78187" x="6280150" y="3635375"/>
          <p14:tracePt t="78203" x="6240463" y="3635375"/>
          <p14:tracePt t="78220" x="6194425" y="3635375"/>
          <p14:tracePt t="78237" x="6161088" y="3640138"/>
          <p14:tracePt t="78253" x="6132513" y="3640138"/>
          <p14:tracePt t="78270" x="6121400" y="3646488"/>
          <p14:tracePt t="78287" x="6115050" y="3646488"/>
          <p14:tracePt t="78457" x="0" y="0"/>
        </p14:tracePtLst>
        <p14:tracePtLst>
          <p14:tracePt t="88621" x="3508375" y="5297488"/>
          <p14:tracePt t="88737" x="3503613" y="5308600"/>
          <p14:tracePt t="88745" x="3479800" y="5326063"/>
          <p14:tracePt t="88753" x="3435350" y="5372100"/>
          <p14:tracePt t="88763" x="3411538" y="5389563"/>
          <p14:tracePt t="88777" x="3378200" y="5422900"/>
          <p14:tracePt t="88793" x="3349625" y="5446713"/>
          <p14:tracePt t="88809" x="3325813" y="5457825"/>
          <p14:tracePt t="88820" x="3321050" y="5464175"/>
          <p14:tracePt t="88853" x="3308350" y="5468938"/>
          <p14:tracePt t="88853" x="3303588" y="5468938"/>
          <p14:tracePt t="88886" x="3286125" y="5475288"/>
          <p14:tracePt t="88889" x="3275013" y="5486400"/>
          <p14:tracePt t="88905" x="3246438" y="5486400"/>
          <p14:tracePt t="88921" x="3222625" y="5497513"/>
          <p14:tracePt t="88937" x="3194050" y="5508625"/>
          <p14:tracePt t="88953" x="3182938" y="5508625"/>
          <p14:tracePt t="88977" x="3178175" y="5508625"/>
          <p14:tracePt t="89129" x="3182938" y="5503863"/>
          <p14:tracePt t="89137" x="3206750" y="5486400"/>
          <p14:tracePt t="89153" x="3222625" y="5475288"/>
          <p14:tracePt t="89154" x="3257550" y="5451475"/>
          <p14:tracePt t="89170" x="3275013" y="5435600"/>
          <p14:tracePt t="89186" x="3303588" y="5422900"/>
          <p14:tracePt t="89203" x="3314700" y="5411788"/>
          <p14:tracePt t="89220" x="3325813" y="5407025"/>
          <p14:tracePt t="89236" x="3343275" y="5400675"/>
          <p14:tracePt t="89253" x="3365500" y="5383213"/>
          <p14:tracePt t="89269" x="3394075" y="5360988"/>
          <p14:tracePt t="89286" x="3422650" y="5343525"/>
          <p14:tracePt t="89303" x="3440113" y="5332413"/>
          <p14:tracePt t="89319" x="3463925" y="5314950"/>
          <p14:tracePt t="89336" x="3486150" y="5297488"/>
          <p14:tracePt t="89353" x="3532188" y="5275263"/>
          <p14:tracePt t="89370" x="3543300" y="5257800"/>
          <p14:tracePt t="89387" x="3560763" y="5251450"/>
          <p14:tracePt t="89403" x="3578225" y="5246688"/>
          <p14:tracePt t="89420" x="3600450" y="5235575"/>
          <p14:tracePt t="89436" x="3622675" y="5222875"/>
          <p14:tracePt t="89453" x="3657600" y="5207000"/>
          <p14:tracePt t="89469" x="3675063" y="5194300"/>
          <p14:tracePt t="89486" x="3703638" y="5189538"/>
          <p14:tracePt t="89503" x="3714750" y="5183188"/>
          <p14:tracePt t="89520" x="3732213" y="5178425"/>
          <p14:tracePt t="89536" x="3743325" y="5165725"/>
          <p14:tracePt t="89553" x="3771900" y="5160963"/>
          <p14:tracePt t="89569" x="3806825" y="5154613"/>
          <p14:tracePt t="89586" x="3829050" y="5149850"/>
          <p14:tracePt t="89603" x="3851275" y="5143500"/>
          <p14:tracePt t="89620" x="3875088" y="5137150"/>
          <p14:tracePt t="89636" x="3908425" y="5132388"/>
          <p14:tracePt t="89653" x="3925888" y="5126038"/>
          <p14:tracePt t="89669" x="3949700" y="5121275"/>
          <p14:tracePt t="89687" x="3965575" y="5114925"/>
          <p14:tracePt t="89703" x="3978275" y="5108575"/>
          <p14:tracePt t="89720" x="3989388" y="5097463"/>
          <p14:tracePt t="89736" x="4011613" y="5092700"/>
          <p14:tracePt t="89753" x="4040188" y="5075238"/>
          <p14:tracePt t="89769" x="4057650" y="5057775"/>
          <p14:tracePt t="89786" x="4064000" y="5051425"/>
          <p14:tracePt t="89803" x="4075113" y="5046663"/>
          <p14:tracePt t="89819" x="4079875" y="5035550"/>
          <p14:tracePt t="89836" x="4092575" y="5029200"/>
          <p14:tracePt t="89853" x="4097338" y="5018088"/>
          <p14:tracePt t="89869" x="4103688" y="5011738"/>
          <p14:tracePt t="89886" x="4108450" y="5000625"/>
          <p14:tracePt t="89903" x="4114800" y="4989513"/>
          <p14:tracePt t="89919" x="4114800" y="4983163"/>
          <p14:tracePt t="89936" x="4125913" y="4965700"/>
          <p14:tracePt t="89953" x="4137025" y="4949825"/>
          <p14:tracePt t="89993" x="4143375" y="4937125"/>
          <p14:tracePt t="90025" x="4143375" y="4932363"/>
          <p14:tracePt t="90057" x="4143375" y="4926013"/>
          <p14:tracePt t="90249" x="4160838" y="4914900"/>
          <p14:tracePt t="90257" x="4178300" y="4908550"/>
          <p14:tracePt t="90265" x="4183063" y="4908550"/>
          <p14:tracePt t="90272" x="4206875" y="4897438"/>
          <p14:tracePt t="90286" x="4217988" y="4892675"/>
          <p14:tracePt t="90303" x="4240213" y="4879975"/>
          <p14:tracePt t="90319" x="4257675" y="4875213"/>
          <p14:tracePt t="90336" x="4279900" y="4864100"/>
          <p14:tracePt t="90353" x="4286250" y="4857750"/>
          <p14:tracePt t="90371" x="4297363" y="4851400"/>
          <p14:tracePt t="90386" x="4303713" y="4846638"/>
          <p14:tracePt t="90402" x="4308475" y="4840288"/>
          <p14:tracePt t="90419" x="4321175" y="4835525"/>
          <p14:tracePt t="90465" x="4325938" y="4829175"/>
          <p14:tracePt t="90470" x="4332288" y="4822825"/>
          <p14:tracePt t="90486" x="4332288" y="4818063"/>
          <p14:tracePt t="90486" x="4349750" y="4806950"/>
          <p14:tracePt t="90503" x="4354513" y="4800600"/>
          <p14:tracePt t="90519" x="4371975" y="4794250"/>
          <p14:tracePt t="90536" x="4383088" y="4783138"/>
          <p14:tracePt t="90553" x="4394200" y="4772025"/>
          <p14:tracePt t="90570" x="4406900" y="4760913"/>
          <p14:tracePt t="90586" x="4418013" y="4754563"/>
          <p14:tracePt t="90603" x="4429125" y="4743450"/>
          <p14:tracePt t="90619" x="4435475" y="4737100"/>
          <p14:tracePt t="90636" x="4446588" y="4732338"/>
          <p14:tracePt t="90653" x="4457700" y="4725988"/>
          <p14:tracePt t="90670" x="4457700" y="4721225"/>
          <p14:tracePt t="90686" x="4464050" y="4721225"/>
          <p14:tracePt t="90703" x="4468813" y="4721225"/>
          <p14:tracePt t="90719" x="4468813" y="4714875"/>
          <p14:tracePt t="90761" x="4479925" y="4708525"/>
          <p14:tracePt t="90785" x="4492625" y="4708525"/>
          <p14:tracePt t="90796" x="4492625" y="4703763"/>
          <p14:tracePt t="90809" x="4497388" y="4703763"/>
          <p14:tracePt t="90817" x="4503738" y="4697413"/>
          <p14:tracePt t="90825" x="4508500" y="4697413"/>
          <p14:tracePt t="90836" x="4525963" y="4686300"/>
          <p14:tracePt t="90852" x="4537075" y="4686300"/>
          <p14:tracePt t="90869" x="4560888" y="4675188"/>
          <p14:tracePt t="90885" x="4578350" y="4668838"/>
          <p14:tracePt t="90902" x="4600575" y="4657725"/>
          <p14:tracePt t="90919" x="4611688" y="4651375"/>
          <p14:tracePt t="90936" x="4622800" y="4646613"/>
          <p14:tracePt t="90953" x="4635500" y="4635500"/>
          <p14:tracePt t="90969" x="4640263" y="4629150"/>
          <p14:tracePt t="90986" x="4646613" y="4629150"/>
          <p14:tracePt t="91003" x="4651375" y="4618038"/>
          <p14:tracePt t="91019" x="4657725" y="4618038"/>
          <p14:tracePt t="91036" x="4664075" y="4618038"/>
          <p14:tracePt t="91053" x="4664075" y="4611688"/>
          <p14:tracePt t="91069" x="4675188" y="4606925"/>
          <p14:tracePt t="91086" x="4686300" y="4594225"/>
          <p14:tracePt t="91103" x="4692650" y="4594225"/>
          <p14:tracePt t="91119" x="4703763" y="4583113"/>
          <p14:tracePt t="91136" x="4708525" y="4578350"/>
          <p14:tracePt t="91153" x="4721225" y="4572000"/>
          <p14:tracePt t="91169" x="4732338" y="4572000"/>
          <p14:tracePt t="91186" x="4743450" y="4565650"/>
          <p14:tracePt t="91203" x="4749800" y="4560888"/>
          <p14:tracePt t="91219" x="4760913" y="4554538"/>
          <p14:tracePt t="91236" x="4765675" y="4549775"/>
          <p14:tracePt t="91253" x="4778375" y="4543425"/>
          <p14:tracePt t="91270" x="4783138" y="4543425"/>
          <p14:tracePt t="91286" x="4794250" y="4537075"/>
          <p14:tracePt t="91303" x="4806950" y="4532313"/>
          <p14:tracePt t="91319" x="4811713" y="4525963"/>
          <p14:tracePt t="91336" x="4818063" y="4525963"/>
          <p14:tracePt t="91353" x="4829175" y="4521200"/>
          <p14:tracePt t="91369" x="4835525" y="4514850"/>
          <p14:tracePt t="91386" x="4851400" y="4508500"/>
          <p14:tracePt t="91403" x="4857750" y="4503738"/>
          <p14:tracePt t="91419" x="4875213" y="4497388"/>
          <p14:tracePt t="91436" x="4886325" y="4492625"/>
          <p14:tracePt t="91453" x="4897438" y="4486275"/>
          <p14:tracePt t="91469" x="4908550" y="4475163"/>
          <p14:tracePt t="91486" x="4921250" y="4468813"/>
          <p14:tracePt t="91503" x="4926013" y="4464050"/>
          <p14:tracePt t="91519" x="4932363" y="4457700"/>
          <p14:tracePt t="91536" x="4937125" y="4457700"/>
          <p14:tracePt t="91553" x="4949825" y="4440238"/>
          <p14:tracePt t="91569" x="4954588" y="4440238"/>
          <p14:tracePt t="91586" x="4960938" y="4435475"/>
          <p14:tracePt t="91622" x="4960938" y="4429125"/>
          <p14:tracePt t="91649" x="4965700" y="4429125"/>
          <p14:tracePt t="91881" x="4972050" y="4422775"/>
          <p14:tracePt t="91897" x="4978400" y="4422775"/>
          <p14:tracePt t="91913" x="4983163" y="4411663"/>
          <p14:tracePt t="91921" x="4994275" y="4406900"/>
          <p14:tracePt t="91937" x="4994275" y="4400550"/>
          <p14:tracePt t="91938" x="5006975" y="4400550"/>
          <p14:tracePt t="91953" x="5022850" y="4389438"/>
          <p14:tracePt t="91969" x="5046663" y="4371975"/>
          <p14:tracePt t="91986" x="5051425" y="4360863"/>
          <p14:tracePt t="92003" x="5064125" y="4354513"/>
          <p14:tracePt t="92019" x="5068888" y="4349750"/>
          <p14:tracePt t="92036" x="5075238" y="4343400"/>
          <p14:tracePt t="92052" x="5086350" y="4337050"/>
          <p14:tracePt t="92129" x="5092700" y="4337050"/>
          <p14:tracePt t="92150" x="5097463" y="4332288"/>
          <p14:tracePt t="92177" x="5103813" y="4332288"/>
          <p14:tracePt t="92193" x="5103813" y="4325938"/>
          <p14:tracePt t="92210" x="5114925" y="4325938"/>
          <p14:tracePt t="92220" x="5121275" y="4325938"/>
          <p14:tracePt t="92242" x="5121275" y="4321175"/>
          <p14:tracePt t="92258" x="5126038" y="4321175"/>
          <p14:tracePt t="92266" x="5137150" y="4314825"/>
          <p14:tracePt t="92287" x="5137150" y="4308475"/>
          <p14:tracePt t="92287" x="5149850" y="4308475"/>
          <p14:tracePt t="92303" x="5154613" y="4303713"/>
          <p14:tracePt t="92320" x="5165725" y="4303713"/>
          <p14:tracePt t="92354" x="5178425" y="4297363"/>
          <p14:tracePt t="92378" x="5183188" y="4292600"/>
          <p14:tracePt t="92394" x="5189538" y="4292600"/>
          <p14:tracePt t="92404" x="5194300" y="4286250"/>
          <p14:tracePt t="92404" x="5200650" y="4286250"/>
          <p14:tracePt t="92421" x="5207000" y="4286250"/>
          <p14:tracePt t="92437" x="5211763" y="4279900"/>
          <p14:tracePt t="92454" x="5218113" y="4279900"/>
          <p14:tracePt t="92470" x="5235575" y="4275138"/>
          <p14:tracePt t="92487" x="5251450" y="4264025"/>
          <p14:tracePt t="92504" x="5264150" y="4264025"/>
          <p14:tracePt t="92520" x="5280025" y="4257675"/>
          <p14:tracePt t="92537" x="5286375" y="4246563"/>
          <p14:tracePt t="92554" x="5297488" y="4246563"/>
          <p14:tracePt t="92570" x="5321300" y="4235450"/>
          <p14:tracePt t="92587" x="5326063" y="4229100"/>
          <p14:tracePt t="92604" x="5332413" y="4222750"/>
          <p14:tracePt t="92620" x="5337175" y="4222750"/>
          <p14:tracePt t="92637" x="5343525" y="4222750"/>
          <p14:tracePt t="92654" x="5360988" y="4217988"/>
          <p14:tracePt t="92670" x="5360988" y="4211638"/>
          <p14:tracePt t="92687" x="5383213" y="4206875"/>
          <p14:tracePt t="92703" x="5389563" y="4206875"/>
          <p14:tracePt t="92720" x="5394325" y="4200525"/>
          <p14:tracePt t="92737" x="5400675" y="4194175"/>
          <p14:tracePt t="92778" x="5407025" y="4189413"/>
          <p14:tracePt t="92914" x="5411788" y="4189413"/>
          <p14:tracePt t="92922" x="5418138" y="4189413"/>
          <p14:tracePt t="92938" x="5429250" y="4183063"/>
          <p14:tracePt t="92938" x="5435600" y="4183063"/>
          <p14:tracePt t="92954" x="5440363" y="4178300"/>
          <p14:tracePt t="92970" x="5451475" y="4165600"/>
          <p14:tracePt t="92978" x="5464175" y="4160838"/>
          <p14:tracePt t="92987" x="5475288" y="4160838"/>
          <p14:tracePt t="93004" x="5486400" y="4154488"/>
          <p14:tracePt t="93020" x="5492750" y="4154488"/>
          <p14:tracePt t="93232" x="0" y="0"/>
        </p14:tracePtLst>
        <p14:tracePtLst>
          <p14:tracePt t="93666" x="6704013" y="4092575"/>
          <p14:tracePt t="93674" x="6732588" y="4075113"/>
          <p14:tracePt t="93682" x="6754813" y="4051300"/>
          <p14:tracePt t="93690" x="6772275" y="4035425"/>
          <p14:tracePt t="93698" x="6789738" y="4022725"/>
          <p14:tracePt t="93706" x="6811963" y="3994150"/>
          <p14:tracePt t="93722" x="6829425" y="3971925"/>
          <p14:tracePt t="93738" x="6846888" y="3949700"/>
          <p14:tracePt t="93754" x="6851650" y="3903663"/>
          <p14:tracePt t="93770" x="6858000" y="3879850"/>
          <p14:tracePt t="93794" x="6864350" y="3835400"/>
          <p14:tracePt t="93810" x="6875463" y="3783013"/>
          <p14:tracePt t="93826" x="6875463" y="3721100"/>
          <p14:tracePt t="93842" x="6880225" y="3668713"/>
          <p14:tracePt t="93858" x="6880225" y="3617913"/>
          <p14:tracePt t="93874" x="6875463" y="3565525"/>
          <p14:tracePt t="93890" x="6869113" y="3503613"/>
          <p14:tracePt t="93906" x="6840538" y="3435350"/>
          <p14:tracePt t="93920" x="6811963" y="3365500"/>
          <p14:tracePt t="93938" x="6761163" y="3308350"/>
          <p14:tracePt t="93938" x="6743700" y="3292475"/>
          <p14:tracePt t="93954" x="6732588" y="3275013"/>
          <p14:tracePt t="93954" x="6721475" y="3257550"/>
          <p14:tracePt t="93987" x="6692900" y="3235325"/>
          <p14:tracePt t="93994" x="6657975" y="3217863"/>
          <p14:tracePt t="94004" x="6629400" y="3206750"/>
          <p14:tracePt t="94021" x="6589713" y="3194050"/>
          <p14:tracePt t="94042" x="6543675" y="3182938"/>
          <p14:tracePt t="94058" x="6469063" y="3178175"/>
          <p14:tracePt t="94074" x="6383338" y="3165475"/>
          <p14:tracePt t="94090" x="6264275" y="3160713"/>
          <p14:tracePt t="94106" x="6137275" y="3154363"/>
          <p14:tracePt t="94120" x="6029325" y="3154363"/>
          <p14:tracePt t="94137" x="5937250" y="3154363"/>
          <p14:tracePt t="94154" x="5846763" y="3160713"/>
          <p14:tracePt t="94170" x="5783263" y="3171825"/>
          <p14:tracePt t="94187" x="5715000" y="3182938"/>
          <p14:tracePt t="94203" x="5657850" y="3211513"/>
          <p14:tracePt t="94220" x="5622925" y="3228975"/>
          <p14:tracePt t="94237" x="5583238" y="3257550"/>
          <p14:tracePt t="94254" x="5549900" y="3286125"/>
          <p14:tracePt t="94270" x="5514975" y="3321050"/>
          <p14:tracePt t="94287" x="5475288" y="3365500"/>
          <p14:tracePt t="94303" x="5446713" y="3411538"/>
          <p14:tracePt t="94320" x="5422900" y="3463925"/>
          <p14:tracePt t="94337" x="5407025" y="3525838"/>
          <p14:tracePt t="94354" x="5400675" y="3629025"/>
          <p14:tracePt t="94370" x="5407025" y="3692525"/>
          <p14:tracePt t="94387" x="5422900" y="3754438"/>
          <p14:tracePt t="94403" x="5446713" y="3806825"/>
          <p14:tracePt t="94420" x="5468938" y="3840163"/>
          <p14:tracePt t="94437" x="5508625" y="3868738"/>
          <p14:tracePt t="94454" x="5549900" y="3892550"/>
          <p14:tracePt t="94470" x="5607050" y="3908425"/>
          <p14:tracePt t="94487" x="5675313" y="3921125"/>
          <p14:tracePt t="94503" x="5807075" y="3925888"/>
          <p14:tracePt t="94520" x="5943600" y="3925888"/>
          <p14:tracePt t="94537" x="6097588" y="3921125"/>
          <p14:tracePt t="94554" x="6326188" y="3897313"/>
          <p14:tracePt t="94570" x="6446838" y="3875088"/>
          <p14:tracePt t="94587" x="6565900" y="3851275"/>
          <p14:tracePt t="94603" x="6669088" y="3822700"/>
          <p14:tracePt t="94620" x="6761163" y="3789363"/>
          <p14:tracePt t="94637" x="6840538" y="3754438"/>
          <p14:tracePt t="94653" x="6904038" y="3714750"/>
          <p14:tracePt t="94670" x="6961188" y="3668713"/>
          <p14:tracePt t="94687" x="6989763" y="3629025"/>
          <p14:tracePt t="94703" x="7011988" y="3589338"/>
          <p14:tracePt t="94720" x="7035800" y="3549650"/>
          <p14:tracePt t="94737" x="7046913" y="3503613"/>
          <p14:tracePt t="94753" x="7051675" y="3440113"/>
          <p14:tracePt t="94770" x="7051675" y="3400425"/>
          <p14:tracePt t="94787" x="7029450" y="3360738"/>
          <p14:tracePt t="94803" x="7000875" y="3332163"/>
          <p14:tracePt t="94820" x="6961188" y="3303588"/>
          <p14:tracePt t="94837" x="6915150" y="3279775"/>
          <p14:tracePt t="94853" x="6851650" y="3246438"/>
          <p14:tracePt t="94870" x="6778625" y="3228975"/>
          <p14:tracePt t="94887" x="6697663" y="3206750"/>
          <p14:tracePt t="94904" x="6578600" y="3178175"/>
          <p14:tracePt t="94920" x="6429375" y="3154363"/>
          <p14:tracePt t="94937" x="6251575" y="3136900"/>
          <p14:tracePt t="94954" x="5994400" y="3114675"/>
          <p14:tracePt t="94970" x="5851525" y="3114675"/>
          <p14:tracePt t="94987" x="5732463" y="3114675"/>
          <p14:tracePt t="95004" x="5640388" y="3136900"/>
          <p14:tracePt t="95020" x="5572125" y="3160713"/>
          <p14:tracePt t="95037" x="5503863" y="3206750"/>
          <p14:tracePt t="95053" x="5446713" y="3246438"/>
          <p14:tracePt t="95070" x="5394325" y="3286125"/>
          <p14:tracePt t="95087" x="5360988" y="3332163"/>
          <p14:tracePt t="95103" x="5326063" y="3389313"/>
          <p14:tracePt t="95120" x="5314950" y="3446463"/>
          <p14:tracePt t="95137" x="5308600" y="3514725"/>
          <p14:tracePt t="95153" x="5308600" y="3622675"/>
          <p14:tracePt t="95170" x="5321300" y="3697288"/>
          <p14:tracePt t="95187" x="5354638" y="3765550"/>
          <p14:tracePt t="95203" x="5400675" y="3829050"/>
          <p14:tracePt t="95220" x="5480050" y="3886200"/>
          <p14:tracePt t="95237" x="5578475" y="3925888"/>
          <p14:tracePt t="95253" x="5692775" y="3965575"/>
          <p14:tracePt t="95270" x="5811838" y="3989388"/>
          <p14:tracePt t="95287" x="5937250" y="3994150"/>
          <p14:tracePt t="95303" x="6092825" y="3994150"/>
          <p14:tracePt t="95320" x="6264275" y="3971925"/>
          <p14:tracePt t="95337" x="6429375" y="3932238"/>
          <p14:tracePt t="95353" x="6664325" y="3840163"/>
          <p14:tracePt t="95370" x="6761163" y="3783013"/>
          <p14:tracePt t="95387" x="6811963" y="3721100"/>
          <p14:tracePt t="95403" x="6846888" y="3668713"/>
          <p14:tracePt t="95420" x="6864350" y="3622675"/>
          <p14:tracePt t="95437" x="6869113" y="3582988"/>
          <p14:tracePt t="95454" x="6869113" y="3554413"/>
          <p14:tracePt t="95470" x="6864350" y="3521075"/>
          <p14:tracePt t="95487" x="6835775" y="3492500"/>
          <p14:tracePt t="95504" x="6789738" y="3468688"/>
          <p14:tracePt t="95520" x="6721475" y="3435350"/>
          <p14:tracePt t="95537" x="6618288" y="3406775"/>
          <p14:tracePt t="95553" x="6418263" y="3354388"/>
          <p14:tracePt t="95570" x="6269038" y="3332163"/>
          <p14:tracePt t="95587" x="6149975" y="3321050"/>
          <p14:tracePt t="95604" x="6069013" y="3308350"/>
          <p14:tracePt t="95620" x="6007100" y="3308350"/>
          <p14:tracePt t="95637" x="5972175" y="3303588"/>
          <p14:tracePt t="95653" x="5932488" y="3297238"/>
          <p14:tracePt t="95653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762000"/>
          </a:xfrm>
        </p:spPr>
        <p:txBody>
          <a:bodyPr/>
          <a:lstStyle/>
          <a:p>
            <a:r>
              <a:rPr lang="en-US" dirty="0" smtClean="0"/>
              <a:t>P process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685800"/>
            <a:ext cx="8153400" cy="19812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</a:pPr>
            <a:r>
              <a:rPr lang="en-US" sz="2000" dirty="0" smtClean="0"/>
              <a:t>Formation of proton rich nuclei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Proton capture process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70&lt;A&lt;200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Photonuclear process, at higher Z (around 40)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(</a:t>
            </a:r>
            <a:r>
              <a:rPr lang="en-US" sz="2000" dirty="0" smtClean="0">
                <a:latin typeface="Symbol" pitchFamily="18" charset="2"/>
              </a:rPr>
              <a:t></a:t>
            </a:r>
            <a:r>
              <a:rPr lang="en-US" sz="2000" dirty="0" smtClean="0"/>
              <a:t>, p), (</a:t>
            </a:r>
            <a:r>
              <a:rPr lang="en-US" sz="2000" dirty="0" smtClean="0">
                <a:latin typeface="Symbol" pitchFamily="18" charset="2"/>
              </a:rPr>
              <a:t></a:t>
            </a:r>
            <a:r>
              <a:rPr lang="en-US" sz="2000" dirty="0" smtClean="0"/>
              <a:t>,</a:t>
            </a:r>
            <a:r>
              <a:rPr lang="en-US" sz="2000" dirty="0" smtClean="0">
                <a:latin typeface="Symbol" pitchFamily="18" charset="2"/>
              </a:rPr>
              <a:t></a:t>
            </a:r>
            <a:r>
              <a:rPr lang="en-US" sz="2000" dirty="0" smtClean="0"/>
              <a:t>), (</a:t>
            </a:r>
            <a:r>
              <a:rPr lang="en-US" sz="2000" dirty="0" smtClean="0">
                <a:latin typeface="Symbol" pitchFamily="18" charset="2"/>
              </a:rPr>
              <a:t></a:t>
            </a:r>
            <a:r>
              <a:rPr lang="en-US" sz="2000" dirty="0" smtClean="0"/>
              <a:t>, n)</a:t>
            </a:r>
          </a:p>
          <a:p>
            <a:pPr lvl="1">
              <a:lnSpc>
                <a:spcPct val="80000"/>
              </a:lnSpc>
            </a:pPr>
            <a:r>
              <a:rPr lang="en-US" sz="2000" baseline="30000" dirty="0" smtClean="0"/>
              <a:t>190</a:t>
            </a:r>
            <a:r>
              <a:rPr lang="en-US" sz="2000" dirty="0" smtClean="0"/>
              <a:t>Pt and </a:t>
            </a:r>
            <a:r>
              <a:rPr lang="en-US" sz="2000" baseline="30000" dirty="0" smtClean="0"/>
              <a:t>168</a:t>
            </a:r>
            <a:r>
              <a:rPr lang="en-US" sz="2000" dirty="0" smtClean="0"/>
              <a:t>Yb from p process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Also associated with proton capture process (</a:t>
            </a:r>
            <a:r>
              <a:rPr lang="en-US" sz="2000" dirty="0" err="1" smtClean="0"/>
              <a:t>p,</a:t>
            </a:r>
            <a:r>
              <a:rPr lang="en-US" sz="2000" dirty="0" err="1" smtClean="0">
                <a:latin typeface="Symbol" pitchFamily="18" charset="2"/>
              </a:rPr>
              <a:t>g</a:t>
            </a:r>
            <a:r>
              <a:rPr lang="en-US" sz="2000" dirty="0" smtClean="0"/>
              <a:t>)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Variation on description in the literature</a:t>
            </a:r>
          </a:p>
          <a:p>
            <a:pPr lvl="1">
              <a:lnSpc>
                <a:spcPct val="80000"/>
              </a:lnSpc>
            </a:pPr>
            <a:endParaRPr lang="en-US" sz="4400" baseline="30000" dirty="0" smtClean="0"/>
          </a:p>
          <a:p>
            <a:endParaRPr lang="en-US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261" y="2667001"/>
            <a:ext cx="6566789" cy="419100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/>
            <a:tailEnd/>
          </a:ln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97"/>
    </mc:Choice>
    <mc:Fallback xmlns="">
      <p:transition spd="slow" advTm="62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197" x="3257550" y="936625"/>
          <p14:tracePt t="10300" x="3257550" y="931863"/>
          <p14:tracePt t="10308" x="3257550" y="925513"/>
          <p14:tracePt t="10324" x="3251200" y="914400"/>
          <p14:tracePt t="10356" x="3246438" y="908050"/>
          <p14:tracePt t="10396" x="3235325" y="908050"/>
          <p14:tracePt t="10404" x="3228975" y="908050"/>
          <p14:tracePt t="10411" x="3189288" y="896938"/>
          <p14:tracePt t="10423" x="3125788" y="885825"/>
          <p14:tracePt t="10440" x="3051175" y="868363"/>
          <p14:tracePt t="10456" x="2978150" y="850900"/>
          <p14:tracePt t="10473" x="2914650" y="846138"/>
          <p14:tracePt t="10490" x="2851150" y="828675"/>
          <p14:tracePt t="10506" x="2789238" y="822325"/>
          <p14:tracePt t="10523" x="2736850" y="811213"/>
          <p14:tracePt t="10540" x="2593975" y="800100"/>
          <p14:tracePt t="10557" x="2474913" y="782638"/>
          <p14:tracePt t="10573" x="2360613" y="777875"/>
          <p14:tracePt t="10590" x="2279650" y="777875"/>
          <p14:tracePt t="10607" x="2206625" y="771525"/>
          <p14:tracePt t="10623" x="2136775" y="771525"/>
          <p14:tracePt t="10640" x="2057400" y="754063"/>
          <p14:tracePt t="10657" x="1949450" y="749300"/>
          <p14:tracePt t="10673" x="1846263" y="749300"/>
          <p14:tracePt t="10690" x="1736725" y="742950"/>
          <p14:tracePt t="10707" x="1639888" y="731838"/>
          <p14:tracePt t="10723" x="1543050" y="731838"/>
          <p14:tracePt t="10740" x="1343025" y="742950"/>
          <p14:tracePt t="10757" x="1193800" y="760413"/>
          <p14:tracePt t="10773" x="1057275" y="771525"/>
          <p14:tracePt t="10790" x="931863" y="788988"/>
          <p14:tracePt t="10806" x="828675" y="806450"/>
          <p14:tracePt t="10823" x="725488" y="822325"/>
          <p14:tracePt t="10841" x="646113" y="850900"/>
          <p14:tracePt t="10857" x="565150" y="879475"/>
          <p14:tracePt t="10873" x="508000" y="908050"/>
          <p14:tracePt t="10890" x="479425" y="925513"/>
          <p14:tracePt t="10907" x="457200" y="949325"/>
          <p14:tracePt t="10923" x="428625" y="977900"/>
          <p14:tracePt t="10940" x="393700" y="1011238"/>
          <p14:tracePt t="10957" x="377825" y="1039813"/>
          <p14:tracePt t="10974" x="365125" y="1068388"/>
          <p14:tracePt t="10990" x="360363" y="1092200"/>
          <p14:tracePt t="11007" x="354013" y="1108075"/>
          <p14:tracePt t="11023" x="354013" y="1136650"/>
          <p14:tracePt t="11040" x="360363" y="1165225"/>
          <p14:tracePt t="11057" x="388938" y="1193800"/>
          <p14:tracePt t="11074" x="428625" y="1235075"/>
          <p14:tracePt t="11090" x="492125" y="1268413"/>
          <p14:tracePt t="11107" x="560388" y="1314450"/>
          <p14:tracePt t="11123" x="617538" y="1336675"/>
          <p14:tracePt t="11140" x="708025" y="1377950"/>
          <p14:tracePt t="11157" x="765175" y="1400175"/>
          <p14:tracePt t="11173" x="828675" y="1422400"/>
          <p14:tracePt t="11190" x="908050" y="1439863"/>
          <p14:tracePt t="11207" x="1022350" y="1457325"/>
          <p14:tracePt t="11223" x="1120775" y="1468438"/>
          <p14:tracePt t="11240" x="1211263" y="1479550"/>
          <p14:tracePt t="11257" x="1285875" y="1485900"/>
          <p14:tracePt t="11273" x="1343025" y="1485900"/>
          <p14:tracePt t="11290" x="1411288" y="1485900"/>
          <p14:tracePt t="11307" x="1492250" y="1485900"/>
          <p14:tracePt t="11323" x="1571625" y="1479550"/>
          <p14:tracePt t="11340" x="1703388" y="1474788"/>
          <p14:tracePt t="11357" x="1778000" y="1468438"/>
          <p14:tracePt t="11373" x="1835150" y="1463675"/>
          <p14:tracePt t="11390" x="1897063" y="1457325"/>
          <p14:tracePt t="11407" x="1949450" y="1450975"/>
          <p14:tracePt t="11423" x="2022475" y="1439863"/>
          <p14:tracePt t="11440" x="2097088" y="1422400"/>
          <p14:tracePt t="11456" x="2178050" y="1411288"/>
          <p14:tracePt t="11473" x="2263775" y="1389063"/>
          <p14:tracePt t="11490" x="2354263" y="1365250"/>
          <p14:tracePt t="11507" x="2446338" y="1343025"/>
          <p14:tracePt t="11523" x="2532063" y="1325563"/>
          <p14:tracePt t="11540" x="2697163" y="1296988"/>
          <p14:tracePt t="11557" x="2857500" y="1274763"/>
          <p14:tracePt t="11573" x="3006725" y="1235075"/>
          <p14:tracePt t="11590" x="3149600" y="1200150"/>
          <p14:tracePt t="11607" x="3268663" y="1160463"/>
          <p14:tracePt t="11623" x="3382963" y="1131888"/>
          <p14:tracePt t="11640" x="3486150" y="1096963"/>
          <p14:tracePt t="11657" x="3571875" y="1068388"/>
          <p14:tracePt t="11673" x="3651250" y="1046163"/>
          <p14:tracePt t="11690" x="3725863" y="1022350"/>
          <p14:tracePt t="11707" x="3783013" y="1000125"/>
          <p14:tracePt t="11723" x="3835400" y="977900"/>
          <p14:tracePt t="11740" x="3897313" y="949325"/>
          <p14:tracePt t="11757" x="3921125" y="931863"/>
          <p14:tracePt t="11773" x="3932238" y="925513"/>
          <p14:tracePt t="11868" x="3932238" y="920750"/>
          <p14:tracePt t="11876" x="3932238" y="914400"/>
          <p14:tracePt t="11884" x="3914775" y="903288"/>
          <p14:tracePt t="11892" x="3846513" y="879475"/>
          <p14:tracePt t="11906" x="3754438" y="850900"/>
          <p14:tracePt t="11923" x="3663950" y="828675"/>
          <p14:tracePt t="11940" x="3508375" y="793750"/>
          <p14:tracePt t="11956" x="3389313" y="760413"/>
          <p14:tracePt t="11973" x="3228975" y="731838"/>
          <p14:tracePt t="11990" x="3051175" y="692150"/>
          <p14:tracePt t="12007" x="2857500" y="657225"/>
          <p14:tracePt t="12023" x="2679700" y="635000"/>
          <p14:tracePt t="12040" x="2532063" y="617538"/>
          <p14:tracePt t="12057" x="2422525" y="600075"/>
          <p14:tracePt t="12074" x="2332038" y="593725"/>
          <p14:tracePt t="12090" x="2257425" y="588963"/>
          <p14:tracePt t="12107" x="2189163" y="588963"/>
          <p14:tracePt t="12123" x="2079625" y="588963"/>
          <p14:tracePt t="12140" x="1903413" y="600075"/>
          <p14:tracePt t="12156" x="1778000" y="611188"/>
          <p14:tracePt t="12173" x="1663700" y="628650"/>
          <p14:tracePt t="12190" x="1565275" y="639763"/>
          <p14:tracePt t="12207" x="1450975" y="674688"/>
          <p14:tracePt t="12223" x="1336675" y="703263"/>
          <p14:tracePt t="12240" x="1217613" y="731838"/>
          <p14:tracePt t="12256" x="1108075" y="760413"/>
          <p14:tracePt t="12273" x="1006475" y="788988"/>
          <p14:tracePt t="12290" x="936625" y="817563"/>
          <p14:tracePt t="12306" x="879475" y="850900"/>
          <p14:tracePt t="12323" x="846138" y="874713"/>
          <p14:tracePt t="12340" x="782638" y="914400"/>
          <p14:tracePt t="12356" x="731838" y="960438"/>
          <p14:tracePt t="12373" x="685800" y="993775"/>
          <p14:tracePt t="12390" x="650875" y="1028700"/>
          <p14:tracePt t="12407" x="628650" y="1063625"/>
          <p14:tracePt t="12423" x="617538" y="1092200"/>
          <p14:tracePt t="12440" x="617538" y="1096963"/>
          <p14:tracePt t="12457" x="617538" y="1108075"/>
          <p14:tracePt t="12473" x="617538" y="1125538"/>
          <p14:tracePt t="12490" x="622300" y="1149350"/>
          <p14:tracePt t="12506" x="635000" y="1160463"/>
          <p14:tracePt t="12523" x="646113" y="1182688"/>
          <p14:tracePt t="12540" x="685800" y="1228725"/>
          <p14:tracePt t="12557" x="725488" y="1250950"/>
          <p14:tracePt t="12573" x="760413" y="1268413"/>
          <p14:tracePt t="12590" x="811213" y="1292225"/>
          <p14:tracePt t="12607" x="885825" y="1314450"/>
          <p14:tracePt t="12623" x="977900" y="1343025"/>
          <p14:tracePt t="12640" x="1074738" y="1360488"/>
          <p14:tracePt t="12657" x="1182688" y="1371600"/>
          <p14:tracePt t="12673" x="1296988" y="1377950"/>
          <p14:tracePt t="12690" x="1417638" y="1377950"/>
          <p14:tracePt t="12706" x="1514475" y="1377950"/>
          <p14:tracePt t="12723" x="1622425" y="1377950"/>
          <p14:tracePt t="12740" x="1811338" y="1365250"/>
          <p14:tracePt t="12757" x="1949450" y="1354138"/>
          <p14:tracePt t="12773" x="2079625" y="1331913"/>
          <p14:tracePt t="12790" x="2211388" y="1308100"/>
          <p14:tracePt t="12806" x="2308225" y="1285875"/>
          <p14:tracePt t="12823" x="2411413" y="1257300"/>
          <p14:tracePt t="12840" x="2503488" y="1235075"/>
          <p14:tracePt t="12856" x="2589213" y="1206500"/>
          <p14:tracePt t="12873" x="2663825" y="1182688"/>
          <p14:tracePt t="12890" x="2749550" y="1160463"/>
          <p14:tracePt t="12906" x="2811463" y="1136650"/>
          <p14:tracePt t="12923" x="2868613" y="1120775"/>
          <p14:tracePt t="12940" x="2960688" y="1085850"/>
          <p14:tracePt t="12957" x="3011488" y="1068388"/>
          <p14:tracePt t="12973" x="3068638" y="1050925"/>
          <p14:tracePt t="12990" x="3143250" y="1022350"/>
          <p14:tracePt t="13006" x="3211513" y="1000125"/>
          <p14:tracePt t="13022" x="3279775" y="954088"/>
          <p14:tracePt t="13039" x="3321050" y="925513"/>
          <p14:tracePt t="13056" x="3349625" y="908050"/>
          <p14:tracePt t="13074" x="3360738" y="885825"/>
          <p14:tracePt t="13090" x="3371850" y="863600"/>
          <p14:tracePt t="13106" x="3371850" y="857250"/>
          <p14:tracePt t="13123" x="3378200" y="846138"/>
          <p14:tracePt t="13140" x="3343275" y="811213"/>
          <p14:tracePt t="13157" x="3286125" y="771525"/>
          <p14:tracePt t="13173" x="3194050" y="742950"/>
          <p14:tracePt t="13190" x="3092450" y="714375"/>
          <p14:tracePt t="13206" x="2954338" y="696913"/>
          <p14:tracePt t="13223" x="2765425" y="674688"/>
          <p14:tracePt t="13240" x="2536825" y="657225"/>
          <p14:tracePt t="13256" x="2297113" y="639763"/>
          <p14:tracePt t="13273" x="2092325" y="622300"/>
          <p14:tracePt t="13290" x="1914525" y="622300"/>
          <p14:tracePt t="13306" x="1789113" y="635000"/>
          <p14:tracePt t="13323" x="1685925" y="646113"/>
          <p14:tracePt t="13340" x="1531938" y="685800"/>
          <p14:tracePt t="13357" x="1439863" y="714375"/>
          <p14:tracePt t="13373" x="1354138" y="742950"/>
          <p14:tracePt t="13390" x="1292225" y="777875"/>
          <p14:tracePt t="13406" x="1222375" y="811213"/>
          <p14:tracePt t="13423" x="1171575" y="839788"/>
          <p14:tracePt t="13440" x="1120775" y="863600"/>
          <p14:tracePt t="13457" x="1079500" y="892175"/>
          <p14:tracePt t="13473" x="1050925" y="914400"/>
          <p14:tracePt t="13490" x="1022350" y="942975"/>
          <p14:tracePt t="13506" x="1000125" y="971550"/>
          <p14:tracePt t="13523" x="977900" y="989013"/>
          <p14:tracePt t="13540" x="954088" y="1022350"/>
          <p14:tracePt t="13557" x="936625" y="1046163"/>
          <p14:tracePt t="13573" x="914400" y="1079500"/>
          <p14:tracePt t="13590" x="896938" y="1125538"/>
          <p14:tracePt t="13606" x="892175" y="1171575"/>
          <p14:tracePt t="13623" x="885825" y="1217613"/>
          <p14:tracePt t="13640" x="885825" y="1257300"/>
          <p14:tracePt t="13656" x="896938" y="1285875"/>
          <p14:tracePt t="13673" x="914400" y="1314450"/>
          <p14:tracePt t="13690" x="931863" y="1331913"/>
          <p14:tracePt t="13706" x="977900" y="1360488"/>
          <p14:tracePt t="13723" x="1039813" y="1393825"/>
          <p14:tracePt t="13740" x="1193800" y="1439863"/>
          <p14:tracePt t="13757" x="1325563" y="1463675"/>
          <p14:tracePt t="13773" x="1492250" y="1485900"/>
          <p14:tracePt t="13790" x="1657350" y="1485900"/>
          <p14:tracePt t="13806" x="1835150" y="1485900"/>
          <p14:tracePt t="13823" x="1982788" y="1450975"/>
          <p14:tracePt t="13840" x="2120900" y="1428750"/>
          <p14:tracePt t="13856" x="2239963" y="1411288"/>
          <p14:tracePt t="13873" x="2343150" y="1382713"/>
          <p14:tracePt t="13890" x="2435225" y="1354138"/>
          <p14:tracePt t="13906" x="2520950" y="1320800"/>
          <p14:tracePt t="13923" x="2600325" y="1279525"/>
          <p14:tracePt t="13940" x="2663825" y="1228725"/>
          <p14:tracePt t="13957" x="2674938" y="1206500"/>
          <p14:tracePt t="13973" x="2674938" y="1182688"/>
          <p14:tracePt t="13990" x="2674938" y="1160463"/>
          <p14:tracePt t="14006" x="2674938" y="1143000"/>
          <p14:tracePt t="14023" x="2674938" y="1125538"/>
          <p14:tracePt t="14040" x="2657475" y="1108075"/>
          <p14:tracePt t="14056" x="2622550" y="1074738"/>
          <p14:tracePt t="14073" x="2565400" y="1035050"/>
          <p14:tracePt t="14090" x="2474913" y="977900"/>
          <p14:tracePt t="14107" x="2371725" y="914400"/>
          <p14:tracePt t="14123" x="2268538" y="868363"/>
          <p14:tracePt t="14140" x="2097088" y="800100"/>
          <p14:tracePt t="14156" x="1971675" y="771525"/>
          <p14:tracePt t="14173" x="1857375" y="749300"/>
          <p14:tracePt t="14190" x="1754188" y="725488"/>
          <p14:tracePt t="14206" x="1668463" y="720725"/>
          <p14:tracePt t="14223" x="1577975" y="708025"/>
          <p14:tracePt t="14240" x="1485900" y="708025"/>
          <p14:tracePt t="14256" x="1400175" y="708025"/>
          <p14:tracePt t="14273" x="1285875" y="714375"/>
          <p14:tracePt t="14290" x="1177925" y="742950"/>
          <p14:tracePt t="14306" x="1050925" y="777875"/>
          <p14:tracePt t="14323" x="931863" y="822325"/>
          <p14:tracePt t="14340" x="765175" y="896938"/>
          <p14:tracePt t="14356" x="668338" y="960438"/>
          <p14:tracePt t="14373" x="560388" y="1028700"/>
          <p14:tracePt t="14390" x="474663" y="1092200"/>
          <p14:tracePt t="14407" x="417513" y="1154113"/>
          <p14:tracePt t="14423" x="388938" y="1211263"/>
          <p14:tracePt t="14440" x="371475" y="1257300"/>
          <p14:tracePt t="14456" x="365125" y="1303338"/>
          <p14:tracePt t="14473" x="360363" y="1343025"/>
          <p14:tracePt t="14490" x="360363" y="1377950"/>
          <p14:tracePt t="14507" x="360363" y="1411288"/>
          <p14:tracePt t="14523" x="365125" y="1435100"/>
          <p14:tracePt t="14540" x="377825" y="1439863"/>
          <p14:tracePt t="14556" x="388938" y="1457325"/>
          <p14:tracePt t="14573" x="411163" y="1468438"/>
          <p14:tracePt t="14590" x="457200" y="1479550"/>
          <p14:tracePt t="14606" x="520700" y="1492250"/>
          <p14:tracePt t="14623" x="600075" y="1503363"/>
          <p14:tracePt t="14640" x="650875" y="1503363"/>
          <p14:tracePt t="14656" x="679450" y="1508125"/>
          <p14:tracePt t="14673" x="685800" y="1508125"/>
          <p14:tracePt t="14964" x="692150" y="1508125"/>
          <p14:tracePt t="14972" x="714375" y="1514475"/>
          <p14:tracePt t="14982" x="765175" y="1520825"/>
          <p14:tracePt t="14988" x="828675" y="1549400"/>
          <p14:tracePt t="14996" x="960438" y="1593850"/>
          <p14:tracePt t="15006" x="1063625" y="1622425"/>
          <p14:tracePt t="15023" x="1120775" y="1646238"/>
          <p14:tracePt t="15040" x="1136650" y="1657350"/>
          <p14:tracePt t="15132" x="1149350" y="1663700"/>
          <p14:tracePt t="15140" x="1154113" y="1663700"/>
          <p14:tracePt t="15149" x="1165225" y="1663700"/>
          <p14:tracePt t="15156" x="1206500" y="1663700"/>
          <p14:tracePt t="15173" x="1228725" y="1663700"/>
          <p14:tracePt t="15173" x="1268413" y="1663700"/>
          <p14:tracePt t="15189" x="1331913" y="1663700"/>
          <p14:tracePt t="15206" x="1411288" y="1663700"/>
          <p14:tracePt t="15223" x="1508125" y="1663700"/>
          <p14:tracePt t="15240" x="1617663" y="1651000"/>
          <p14:tracePt t="15256" x="1725613" y="1646238"/>
          <p14:tracePt t="15273" x="1857375" y="1628775"/>
          <p14:tracePt t="15290" x="1993900" y="1622425"/>
          <p14:tracePt t="15306" x="2149475" y="1611313"/>
          <p14:tracePt t="15323" x="2325688" y="1606550"/>
          <p14:tracePt t="15340" x="2578100" y="1606550"/>
          <p14:tracePt t="15356" x="2743200" y="1606550"/>
          <p14:tracePt t="15373" x="2892425" y="1600200"/>
          <p14:tracePt t="15390" x="3028950" y="1589088"/>
          <p14:tracePt t="15406" x="3132138" y="1589088"/>
          <p14:tracePt t="15423" x="3222625" y="1582738"/>
          <p14:tracePt t="15440" x="3303588" y="1577975"/>
          <p14:tracePt t="15456" x="3365500" y="1571625"/>
          <p14:tracePt t="15473" x="3422650" y="1560513"/>
          <p14:tracePt t="15490" x="3486150" y="1543050"/>
          <p14:tracePt t="15506" x="3578225" y="1531938"/>
          <p14:tracePt t="15523" x="3708400" y="1508125"/>
          <p14:tracePt t="15540" x="3932238" y="1485900"/>
          <p14:tracePt t="15556" x="4057650" y="1479550"/>
          <p14:tracePt t="15573" x="4171950" y="1468438"/>
          <p14:tracePt t="15590" x="4297363" y="1463675"/>
          <p14:tracePt t="15607" x="4422775" y="1457325"/>
          <p14:tracePt t="15623" x="4554538" y="1446213"/>
          <p14:tracePt t="15640" x="4668838" y="1446213"/>
          <p14:tracePt t="15656" x="4778375" y="1439863"/>
          <p14:tracePt t="15673" x="4868863" y="1435100"/>
          <p14:tracePt t="15690" x="4937125" y="1435100"/>
          <p14:tracePt t="15706" x="5018088" y="1435100"/>
          <p14:tracePt t="15723" x="5108575" y="1439863"/>
          <p14:tracePt t="15740" x="5240338" y="1457325"/>
          <p14:tracePt t="15756" x="5332413" y="1463675"/>
          <p14:tracePt t="15773" x="5422900" y="1468438"/>
          <p14:tracePt t="15790" x="5508625" y="1468438"/>
          <p14:tracePt t="15806" x="5589588" y="1468438"/>
          <p14:tracePt t="15823" x="5664200" y="1463675"/>
          <p14:tracePt t="15839" x="5715000" y="1457325"/>
          <p14:tracePt t="15856" x="5743575" y="1446213"/>
          <p14:tracePt t="15972" x="5743575" y="1439863"/>
          <p14:tracePt t="15980" x="5732463" y="1435100"/>
          <p14:tracePt t="15980" x="5715000" y="1435100"/>
          <p14:tracePt t="15999" x="5692775" y="1428750"/>
          <p14:tracePt t="16000" x="5664200" y="1422400"/>
          <p14:tracePt t="16006" x="5572125" y="1417638"/>
          <p14:tracePt t="16023" x="5422900" y="1400175"/>
          <p14:tracePt t="16040" x="5218113" y="1382713"/>
          <p14:tracePt t="16056" x="4926013" y="1336675"/>
          <p14:tracePt t="16073" x="4600575" y="1274763"/>
          <p14:tracePt t="16090" x="4297363" y="1222375"/>
          <p14:tracePt t="16106" x="4108450" y="1200150"/>
          <p14:tracePt t="16124" x="3983038" y="1182688"/>
          <p14:tracePt t="16140" x="3822700" y="1177925"/>
          <p14:tracePt t="16156" x="3697288" y="1177925"/>
          <p14:tracePt t="16173" x="3536950" y="1177925"/>
          <p14:tracePt t="16190" x="3371850" y="1182688"/>
          <p14:tracePt t="16206" x="3206750" y="1200150"/>
          <p14:tracePt t="16223" x="3028950" y="1217613"/>
          <p14:tracePt t="16239" x="2835275" y="1235075"/>
          <p14:tracePt t="16256" x="2640013" y="1239838"/>
          <p14:tracePt t="16273" x="2435225" y="1263650"/>
          <p14:tracePt t="16290" x="2182813" y="1292225"/>
          <p14:tracePt t="16306" x="1949450" y="1320800"/>
          <p14:tracePt t="16323" x="1720850" y="1349375"/>
          <p14:tracePt t="16340" x="1450975" y="1389063"/>
          <p14:tracePt t="16356" x="1314450" y="1417638"/>
          <p14:tracePt t="16373" x="1193800" y="1435100"/>
          <p14:tracePt t="16390" x="1074738" y="1439863"/>
          <p14:tracePt t="16406" x="954088" y="1457325"/>
          <p14:tracePt t="16423" x="874713" y="1468438"/>
          <p14:tracePt t="16440" x="817563" y="1485900"/>
          <p14:tracePt t="16456" x="788988" y="1492250"/>
          <p14:tracePt t="16473" x="760413" y="1497013"/>
          <p14:tracePt t="16490" x="749300" y="1497013"/>
          <p14:tracePt t="16506" x="731838" y="1503363"/>
          <p14:tracePt t="16620" x="725488" y="1503363"/>
          <p14:tracePt t="16632" x="725488" y="1514475"/>
          <p14:tracePt t="16644" x="725488" y="1525588"/>
          <p14:tracePt t="16660" x="725488" y="1536700"/>
          <p14:tracePt t="16668" x="725488" y="1543050"/>
          <p14:tracePt t="16676" x="725488" y="1554163"/>
          <p14:tracePt t="16690" x="731838" y="1577975"/>
          <p14:tracePt t="16706" x="742950" y="1606550"/>
          <p14:tracePt t="16723" x="771525" y="1635125"/>
          <p14:tracePt t="16739" x="822325" y="1685925"/>
          <p14:tracePt t="16756" x="857250" y="1720850"/>
          <p14:tracePt t="16773" x="896938" y="1760538"/>
          <p14:tracePt t="16789" x="942975" y="1806575"/>
          <p14:tracePt t="16806" x="982663" y="1839913"/>
          <p14:tracePt t="16823" x="1028700" y="1874838"/>
          <p14:tracePt t="16839" x="1068388" y="1920875"/>
          <p14:tracePt t="16856" x="1120775" y="1960563"/>
          <p14:tracePt t="16873" x="1171575" y="1989138"/>
          <p14:tracePt t="16890" x="1211263" y="2017713"/>
          <p14:tracePt t="16906" x="1246188" y="2039938"/>
          <p14:tracePt t="16923" x="1274763" y="2057400"/>
          <p14:tracePt t="16940" x="1308100" y="2074863"/>
          <p14:tracePt t="16956" x="1320800" y="2085975"/>
          <p14:tracePt t="16973" x="1331913" y="2085975"/>
          <p14:tracePt t="16990" x="1336675" y="2092325"/>
          <p14:tracePt t="17006" x="1349375" y="2092325"/>
          <p14:tracePt t="17023" x="1360488" y="2092325"/>
          <p14:tracePt t="17039" x="1377950" y="2097088"/>
          <p14:tracePt t="17056" x="1393825" y="2103438"/>
          <p14:tracePt t="17073" x="1411288" y="2108200"/>
          <p14:tracePt t="17090" x="1435100" y="2114550"/>
          <p14:tracePt t="17106" x="1439863" y="2114550"/>
          <p14:tracePt t="17123" x="1457325" y="2114550"/>
          <p14:tracePt t="17123" x="1457325" y="2120900"/>
          <p14:tracePt t="17140" x="1468438" y="2120900"/>
          <p14:tracePt t="17156" x="1474788" y="2120900"/>
          <p14:tracePt t="17173" x="1492250" y="2120900"/>
          <p14:tracePt t="17190" x="1503363" y="2120900"/>
          <p14:tracePt t="17206" x="1514475" y="2120900"/>
          <p14:tracePt t="17223" x="1531938" y="2120900"/>
          <p14:tracePt t="17239" x="1543050" y="2120900"/>
          <p14:tracePt t="17256" x="1549400" y="2120900"/>
          <p14:tracePt t="17273" x="1554163" y="2120900"/>
          <p14:tracePt t="17289" x="1565275" y="2120900"/>
          <p14:tracePt t="17306" x="1577975" y="2120900"/>
          <p14:tracePt t="17323" x="1582738" y="2120900"/>
          <p14:tracePt t="17339" x="1589088" y="2120900"/>
          <p14:tracePt t="17356" x="1593850" y="2120900"/>
          <p14:tracePt t="17396" x="1600200" y="2120900"/>
          <p14:tracePt t="17416" x="1611313" y="2120900"/>
          <p14:tracePt t="17417" x="1622425" y="2120900"/>
          <p14:tracePt t="17423" x="1646238" y="2120900"/>
          <p14:tracePt t="17439" x="1657350" y="2120900"/>
          <p14:tracePt t="17456" x="1668463" y="2120900"/>
          <p14:tracePt t="17473" x="1674813" y="2120900"/>
          <p14:tracePt t="17489" x="1679575" y="2120900"/>
          <p14:tracePt t="17506" x="1697038" y="2120900"/>
          <p14:tracePt t="17523" x="1720850" y="2125663"/>
          <p14:tracePt t="17540" x="1749425" y="2125663"/>
          <p14:tracePt t="17556" x="1754188" y="2125663"/>
          <p14:tracePt t="17573" x="1771650" y="2125663"/>
          <p14:tracePt t="17590" x="1778000" y="2125663"/>
          <p14:tracePt t="17606" x="1800225" y="2125663"/>
          <p14:tracePt t="17623" x="1822450" y="2125663"/>
          <p14:tracePt t="17640" x="1846263" y="2125663"/>
          <p14:tracePt t="17656" x="1863725" y="2125663"/>
          <p14:tracePt t="17673" x="1868488" y="2125663"/>
          <p14:tracePt t="17876" x="1874838" y="2125663"/>
          <p14:tracePt t="17884" x="1885950" y="2120900"/>
          <p14:tracePt t="17892" x="1892300" y="2120900"/>
          <p14:tracePt t="17900" x="1908175" y="2120900"/>
          <p14:tracePt t="17906" x="1949450" y="2120900"/>
          <p14:tracePt t="17923" x="2000250" y="2120900"/>
          <p14:tracePt t="17940" x="2057400" y="2120900"/>
          <p14:tracePt t="17956" x="2079625" y="2120900"/>
          <p14:tracePt t="17973" x="2092325" y="2120900"/>
          <p14:tracePt t="18012" x="2097088" y="2120900"/>
          <p14:tracePt t="18124" x="2103438" y="2120900"/>
          <p14:tracePt t="18132" x="2114550" y="2120900"/>
          <p14:tracePt t="18140" x="2132013" y="2120900"/>
          <p14:tracePt t="18148" x="2154238" y="2120900"/>
          <p14:tracePt t="18156" x="2228850" y="2132013"/>
          <p14:tracePt t="18173" x="2268538" y="2136775"/>
          <p14:tracePt t="18189" x="2303463" y="2136775"/>
          <p14:tracePt t="18206" x="2332038" y="2143125"/>
          <p14:tracePt t="18223" x="2365375" y="2143125"/>
          <p14:tracePt t="18240" x="2382838" y="2143125"/>
          <p14:tracePt t="18256" x="2411413" y="2143125"/>
          <p14:tracePt t="18273" x="2435225" y="2143125"/>
          <p14:tracePt t="18289" x="2468563" y="2143125"/>
          <p14:tracePt t="18306" x="2497138" y="2136775"/>
          <p14:tracePt t="18323" x="2514600" y="2132013"/>
          <p14:tracePt t="18339" x="2554288" y="2125663"/>
          <p14:tracePt t="18356" x="2571750" y="2125663"/>
          <p14:tracePt t="18373" x="2589213" y="2125663"/>
          <p14:tracePt t="18389" x="2611438" y="2125663"/>
          <p14:tracePt t="18406" x="2646363" y="2125663"/>
          <p14:tracePt t="18423" x="2674938" y="2125663"/>
          <p14:tracePt t="18440" x="2714625" y="2125663"/>
          <p14:tracePt t="18456" x="2743200" y="2125663"/>
          <p14:tracePt t="18473" x="2778125" y="2125663"/>
          <p14:tracePt t="18489" x="2806700" y="2125663"/>
          <p14:tracePt t="18506" x="2840038" y="2125663"/>
          <p14:tracePt t="18523" x="2892425" y="2125663"/>
          <p14:tracePt t="18539" x="2982913" y="2125663"/>
          <p14:tracePt t="18556" x="3051175" y="2132013"/>
          <p14:tracePt t="18573" x="3121025" y="2132013"/>
          <p14:tracePt t="18589" x="3194050" y="2143125"/>
          <p14:tracePt t="18606" x="3263900" y="2149475"/>
          <p14:tracePt t="18623" x="3343275" y="2149475"/>
          <p14:tracePt t="18639" x="3440113" y="2149475"/>
          <p14:tracePt t="18656" x="3554413" y="2136775"/>
          <p14:tracePt t="18673" x="3663950" y="2125663"/>
          <p14:tracePt t="18689" x="3754438" y="2108200"/>
          <p14:tracePt t="18706" x="3851275" y="2103438"/>
          <p14:tracePt t="18723" x="3954463" y="2085975"/>
          <p14:tracePt t="18740" x="4068763" y="2074863"/>
          <p14:tracePt t="18756" x="4121150" y="2074863"/>
          <p14:tracePt t="18773" x="4165600" y="2068513"/>
          <p14:tracePt t="18789" x="4206875" y="2068513"/>
          <p14:tracePt t="18806" x="4246563" y="2063750"/>
          <p14:tracePt t="18823" x="4275138" y="2063750"/>
          <p14:tracePt t="18839" x="4321175" y="2057400"/>
          <p14:tracePt t="18856" x="4360863" y="2057400"/>
          <p14:tracePt t="18873" x="4400550" y="2057400"/>
          <p14:tracePt t="18889" x="4446588" y="2057400"/>
          <p14:tracePt t="18906" x="4492625" y="2057400"/>
          <p14:tracePt t="18923" x="4525963" y="2057400"/>
          <p14:tracePt t="18923" x="4543425" y="2057400"/>
          <p14:tracePt t="18940" x="4572000" y="2057400"/>
          <p14:tracePt t="18956" x="4594225" y="2057400"/>
          <p14:tracePt t="18973" x="4618038" y="2057400"/>
          <p14:tracePt t="18989" x="4640263" y="2051050"/>
          <p14:tracePt t="19006" x="4668838" y="2046288"/>
          <p14:tracePt t="19023" x="4692650" y="2039938"/>
          <p14:tracePt t="19039" x="4714875" y="2039938"/>
          <p14:tracePt t="19056" x="4732338" y="2039938"/>
          <p14:tracePt t="19073" x="4749800" y="2035175"/>
          <p14:tracePt t="19089" x="4765675" y="2028825"/>
          <p14:tracePt t="19106" x="4772025" y="2022475"/>
          <p14:tracePt t="19123" x="4783138" y="2022475"/>
          <p14:tracePt t="19139" x="4789488" y="2017713"/>
          <p14:tracePt t="19212" x="4794250" y="2006600"/>
          <p14:tracePt t="19228" x="4800600" y="2006600"/>
          <p14:tracePt t="19252" x="4806950" y="2000250"/>
          <p14:tracePt t="19436" x="4806950" y="1989138"/>
          <p14:tracePt t="19444" x="4806950" y="1978025"/>
          <p14:tracePt t="19452" x="4806950" y="1971675"/>
          <p14:tracePt t="19456" x="4806950" y="1943100"/>
          <p14:tracePt t="19473" x="4794250" y="1925638"/>
          <p14:tracePt t="19489" x="4778375" y="1903413"/>
          <p14:tracePt t="19506" x="4754563" y="1879600"/>
          <p14:tracePt t="19523" x="4749800" y="1857375"/>
          <p14:tracePt t="19539" x="4732338" y="1846263"/>
          <p14:tracePt t="19556" x="4725988" y="1835150"/>
          <p14:tracePt t="19573" x="4725988" y="1828800"/>
          <p14:tracePt t="19589" x="4714875" y="1817688"/>
          <p14:tracePt t="19606" x="4708525" y="1806575"/>
          <p14:tracePt t="19623" x="4686300" y="1800225"/>
          <p14:tracePt t="19639" x="4675188" y="1789113"/>
          <p14:tracePt t="19656" x="4657725" y="1778000"/>
          <p14:tracePt t="19673" x="4640263" y="1754188"/>
          <p14:tracePt t="19690" x="4611688" y="1736725"/>
          <p14:tracePt t="19706" x="4583113" y="1714500"/>
          <p14:tracePt t="19723" x="4560888" y="1697038"/>
          <p14:tracePt t="19739" x="4521200" y="1663700"/>
          <p14:tracePt t="19756" x="4492625" y="1646238"/>
          <p14:tracePt t="19773" x="4464050" y="1628775"/>
          <p14:tracePt t="19790" x="4435475" y="1617663"/>
          <p14:tracePt t="19806" x="4429125" y="1611313"/>
          <p14:tracePt t="19823" x="4411663" y="1606550"/>
          <p14:tracePt t="19840" x="4400550" y="1600200"/>
          <p14:tracePt t="19856" x="4371975" y="1589088"/>
          <p14:tracePt t="19873" x="4349750" y="1582738"/>
          <p14:tracePt t="19889" x="4321175" y="1577975"/>
          <p14:tracePt t="19906" x="4297363" y="1571625"/>
          <p14:tracePt t="19923" x="4279900" y="1565275"/>
          <p14:tracePt t="19939" x="4264025" y="1565275"/>
          <p14:tracePt t="19956" x="4246563" y="1560513"/>
          <p14:tracePt t="19973" x="4229100" y="1554163"/>
          <p14:tracePt t="19990" x="4217988" y="1554163"/>
          <p14:tracePt t="20036" x="4211638" y="1554163"/>
          <p14:tracePt t="20052" x="4206875" y="1554163"/>
          <p14:tracePt t="20060" x="4200525" y="1554163"/>
          <p14:tracePt t="20076" x="4189413" y="1554163"/>
          <p14:tracePt t="20089" x="4183063" y="1554163"/>
          <p14:tracePt t="20090" x="4165600" y="1554163"/>
          <p14:tracePt t="20106" x="4149725" y="1554163"/>
          <p14:tracePt t="20123" x="4114800" y="1554163"/>
          <p14:tracePt t="20140" x="4092575" y="1554163"/>
          <p14:tracePt t="20156" x="4057650" y="1554163"/>
          <p14:tracePt t="20173" x="4040188" y="1554163"/>
          <p14:tracePt t="20190" x="4029075" y="1554163"/>
          <p14:tracePt t="20228" x="4017963" y="1560513"/>
          <p14:tracePt t="20244" x="4011613" y="1560513"/>
          <p14:tracePt t="20245" x="4000500" y="1560513"/>
          <p14:tracePt t="20256" x="3983038" y="1565275"/>
          <p14:tracePt t="20273" x="3954463" y="1571625"/>
          <p14:tracePt t="20289" x="3925888" y="1577975"/>
          <p14:tracePt t="20306" x="3903663" y="1582738"/>
          <p14:tracePt t="20323" x="3868738" y="1589088"/>
          <p14:tracePt t="20339" x="3822700" y="1600200"/>
          <p14:tracePt t="20356" x="3806825" y="1606550"/>
          <p14:tracePt t="20373" x="3789363" y="1606550"/>
          <p14:tracePt t="20389" x="3783013" y="1606550"/>
          <p14:tracePt t="20406" x="3778250" y="1606550"/>
          <p14:tracePt t="20423" x="3765550" y="1606550"/>
          <p14:tracePt t="21073" x="0" y="0"/>
        </p14:tracePtLst>
        <p14:tracePtLst>
          <p14:tracePt t="23619" x="1582738" y="1771650"/>
          <p14:tracePt t="24645" x="1582738" y="1778000"/>
          <p14:tracePt t="24669" x="1582738" y="1782763"/>
          <p14:tracePt t="24732" x="1582738" y="1789113"/>
          <p14:tracePt t="24765" x="1582738" y="1793875"/>
          <p14:tracePt t="24797" x="1582738" y="1800225"/>
          <p14:tracePt t="24901" x="1589088" y="1800225"/>
          <p14:tracePt t="24925" x="1593850" y="1800225"/>
          <p14:tracePt t="24957" x="1600200" y="1800225"/>
          <p14:tracePt t="24980" x="1606550" y="1800225"/>
          <p14:tracePt t="25300" x="1617663" y="1800225"/>
          <p14:tracePt t="25316" x="1628775" y="1800225"/>
          <p14:tracePt t="25325" x="1639888" y="1793875"/>
          <p14:tracePt t="25341" x="1651000" y="1793875"/>
          <p14:tracePt t="25341" x="1657350" y="1793875"/>
          <p14:tracePt t="25357" x="1674813" y="1789113"/>
          <p14:tracePt t="25373" x="1692275" y="1789113"/>
          <p14:tracePt t="25390" x="1708150" y="1789113"/>
          <p14:tracePt t="25407" x="1731963" y="1789113"/>
          <p14:tracePt t="25423" x="1749425" y="1789113"/>
          <p14:tracePt t="25509" x="1754188" y="1789113"/>
          <p14:tracePt t="25533" x="1765300" y="1789113"/>
          <p14:tracePt t="25557" x="1771650" y="1789113"/>
          <p14:tracePt t="25628" x="1778000" y="1782763"/>
          <p14:tracePt t="25644" x="1789113" y="1782763"/>
          <p14:tracePt t="26390" x="1793875" y="1782763"/>
          <p14:tracePt t="26390" x="1806575" y="1782763"/>
          <p14:tracePt t="26408" x="1811338" y="1782763"/>
          <p14:tracePt t="26408" x="1835150" y="1782763"/>
          <p14:tracePt t="26424" x="1868488" y="1782763"/>
          <p14:tracePt t="26441" x="1920875" y="1789113"/>
          <p14:tracePt t="26458" x="1978025" y="1793875"/>
          <p14:tracePt t="26474" x="2006600" y="1800225"/>
          <p14:tracePt t="26491" x="2017713" y="1800225"/>
          <p14:tracePt t="26508" x="2022475" y="1800225"/>
          <p14:tracePt t="26566" x="2028825" y="1800225"/>
          <p14:tracePt t="26574" x="2063750" y="1800225"/>
          <p14:tracePt t="26591" x="2074863" y="1800225"/>
          <p14:tracePt t="26591" x="2108200" y="1800225"/>
          <p14:tracePt t="26607" x="2132013" y="1800225"/>
          <p14:tracePt t="26624" x="2149475" y="1800225"/>
          <p14:tracePt t="26641" x="2165350" y="1800225"/>
          <p14:tracePt t="26658" x="2171700" y="1800225"/>
          <p14:tracePt t="26674" x="2182813" y="1800225"/>
          <p14:tracePt t="26692" x="2189163" y="1800225"/>
          <p14:tracePt t="26708" x="2200275" y="1800225"/>
          <p14:tracePt t="26724" x="2206625" y="1800225"/>
          <p14:tracePt t="26741" x="2211388" y="1800225"/>
          <p14:tracePt t="26758" x="2222500" y="1800225"/>
          <p14:tracePt t="26997" x="2217738" y="1806575"/>
          <p14:tracePt t="27006" x="2200275" y="1811338"/>
          <p14:tracePt t="27013" x="2165350" y="1828800"/>
          <p14:tracePt t="27024" x="2136775" y="1839913"/>
          <p14:tracePt t="27041" x="2125663" y="1839913"/>
          <p14:tracePt t="27058" x="2120900" y="1839913"/>
          <p14:tracePt t="27074" x="2108200" y="1846263"/>
          <p14:tracePt t="27091" x="2103438" y="1846263"/>
          <p14:tracePt t="27107" x="2085975" y="1846263"/>
          <p14:tracePt t="27124" x="2063750" y="1846263"/>
          <p14:tracePt t="27141" x="2017713" y="1846263"/>
          <p14:tracePt t="27158" x="1971675" y="1839913"/>
          <p14:tracePt t="27174" x="1943100" y="1835150"/>
          <p14:tracePt t="27191" x="1925638" y="1835150"/>
          <p14:tracePt t="27207" x="1920875" y="1828800"/>
          <p14:tracePt t="27325" x="1908175" y="1828800"/>
          <p14:tracePt t="27333" x="1897063" y="1822450"/>
          <p14:tracePt t="27345" x="1885950" y="1817688"/>
          <p14:tracePt t="27365" x="1874838" y="1811338"/>
          <p14:tracePt t="27384" x="1863725" y="1811338"/>
          <p14:tracePt t="27406" x="1857375" y="1806575"/>
          <p14:tracePt t="28053" x="1863725" y="1806575"/>
          <p14:tracePt t="28061" x="1892300" y="1806575"/>
          <p14:tracePt t="28069" x="1943100" y="1806575"/>
          <p14:tracePt t="28074" x="2079625" y="1817688"/>
          <p14:tracePt t="28091" x="2235200" y="1828800"/>
          <p14:tracePt t="28108" x="2354263" y="1846263"/>
          <p14:tracePt t="28124" x="2417763" y="1851025"/>
          <p14:tracePt t="28141" x="2446338" y="1857375"/>
          <p14:tracePt t="28325" x="2457450" y="1857375"/>
          <p14:tracePt t="28357" x="2463800" y="1857375"/>
          <p14:tracePt t="28389" x="2468563" y="1857375"/>
          <p14:tracePt t="28405" x="2474913" y="1857375"/>
          <p14:tracePt t="28438" x="2479675" y="1857375"/>
          <p14:tracePt t="28701" x="2479675" y="1851025"/>
          <p14:tracePt t="28709" x="2508250" y="1846263"/>
          <p14:tracePt t="28717" x="2560638" y="1835150"/>
          <p14:tracePt t="28725" x="2686050" y="1822450"/>
          <p14:tracePt t="28741" x="2765425" y="1817688"/>
          <p14:tracePt t="28742" x="2892425" y="1800225"/>
          <p14:tracePt t="28758" x="3011488" y="1789113"/>
          <p14:tracePt t="28774" x="3097213" y="1782763"/>
          <p14:tracePt t="28791" x="3121025" y="1778000"/>
          <p14:tracePt t="28808" x="3125788" y="1778000"/>
          <p14:tracePt t="29493" x="0" y="0"/>
        </p14:tracePtLst>
        <p14:tracePtLst>
          <p14:tracePt t="32990" x="1749425" y="1931988"/>
          <p14:tracePt t="33213" x="1736725" y="1931988"/>
          <p14:tracePt t="33221" x="1720850" y="1943100"/>
          <p14:tracePt t="33233" x="1708150" y="1949450"/>
          <p14:tracePt t="33237" x="1685925" y="1954213"/>
          <p14:tracePt t="33257" x="1663700" y="1965325"/>
          <p14:tracePt t="33258" x="1646238" y="1971675"/>
          <p14:tracePt t="33274" x="1635125" y="1978025"/>
          <p14:tracePt t="33349" x="1628775" y="1978025"/>
          <p14:tracePt t="33365" x="1617663" y="1982788"/>
          <p14:tracePt t="33373" x="1606550" y="1989138"/>
          <p14:tracePt t="33373" x="1593850" y="1993900"/>
          <p14:tracePt t="33789" x="1600200" y="2000250"/>
          <p14:tracePt t="33797" x="1617663" y="2006600"/>
          <p14:tracePt t="33805" x="1646238" y="2006600"/>
          <p14:tracePt t="33810" x="1725613" y="2017713"/>
          <p14:tracePt t="33824" x="1868488" y="2035175"/>
          <p14:tracePt t="33840" x="2046288" y="2057400"/>
          <p14:tracePt t="33858" x="2228850" y="2068513"/>
          <p14:tracePt t="33874" x="2382838" y="2074863"/>
          <p14:tracePt t="33890" x="2463800" y="2074863"/>
          <p14:tracePt t="33907" x="2497138" y="2074863"/>
          <p14:tracePt t="33924" x="2514600" y="2074863"/>
          <p14:tracePt t="33940" x="2549525" y="2068513"/>
          <p14:tracePt t="33957" x="2571750" y="2063750"/>
          <p14:tracePt t="33974" x="2589213" y="2063750"/>
          <p14:tracePt t="33990" x="2593975" y="2057400"/>
          <p14:tracePt t="35318" x="2600325" y="2057400"/>
          <p14:tracePt t="35328" x="2606675" y="2057400"/>
          <p14:tracePt t="35365" x="2611438" y="2057400"/>
          <p14:tracePt t="35383" x="2617788" y="2051050"/>
          <p14:tracePt t="35390" x="2622550" y="2051050"/>
          <p14:tracePt t="35556" x="0" y="0"/>
        </p14:tracePtLst>
        <p14:tracePtLst>
          <p14:tracePt t="40343" x="5165725" y="2479675"/>
          <p14:tracePt t="40502" x="5165725" y="2474913"/>
          <p14:tracePt t="40510" x="5132388" y="2457450"/>
          <p14:tracePt t="40526" x="5097463" y="2439988"/>
          <p14:tracePt t="40542" x="5068888" y="2435225"/>
          <p14:tracePt t="40558" x="5046663" y="2422525"/>
          <p14:tracePt t="40573" x="5035550" y="2417763"/>
          <p14:tracePt t="40585" x="5018088" y="2411413"/>
          <p14:tracePt t="40598" x="4989513" y="2400300"/>
          <p14:tracePt t="40614" x="4960938" y="2389188"/>
          <p14:tracePt t="40630" x="4932363" y="2382838"/>
          <p14:tracePt t="40646" x="4903788" y="2371725"/>
          <p14:tracePt t="40662" x="4864100" y="2360613"/>
          <p14:tracePt t="40677" x="4806950" y="2349500"/>
          <p14:tracePt t="40691" x="4732338" y="2325688"/>
          <p14:tracePt t="40708" x="4651375" y="2308225"/>
          <p14:tracePt t="40724" x="4549775" y="2292350"/>
          <p14:tracePt t="40741" x="4429125" y="2279650"/>
          <p14:tracePt t="40758" x="4349750" y="2263775"/>
          <p14:tracePt t="40774" x="4275138" y="2251075"/>
          <p14:tracePt t="40791" x="4194175" y="2246313"/>
          <p14:tracePt t="40808" x="4114800" y="2235200"/>
          <p14:tracePt t="40824" x="4035425" y="2228850"/>
          <p14:tracePt t="40841" x="3949700" y="2217738"/>
          <p14:tracePt t="40858" x="3868738" y="2211388"/>
          <p14:tracePt t="40874" x="3789363" y="2200275"/>
          <p14:tracePt t="40891" x="3697288" y="2193925"/>
          <p14:tracePt t="40908" x="3606800" y="2182813"/>
          <p14:tracePt t="40925" x="3514725" y="2178050"/>
          <p14:tracePt t="40941" x="3378200" y="2165350"/>
          <p14:tracePt t="40958" x="3268663" y="2160588"/>
          <p14:tracePt t="40975" x="3132138" y="2160588"/>
          <p14:tracePt t="40991" x="2982913" y="2154238"/>
          <p14:tracePt t="41008" x="2828925" y="2154238"/>
          <p14:tracePt t="41024" x="2674938" y="2154238"/>
          <p14:tracePt t="41041" x="2503488" y="2154238"/>
          <p14:tracePt t="41058" x="2314575" y="2154238"/>
          <p14:tracePt t="41074" x="2132013" y="2154238"/>
          <p14:tracePt t="41091" x="1978025" y="2154238"/>
          <p14:tracePt t="41108" x="1828800" y="2154238"/>
          <p14:tracePt t="41124" x="1714500" y="2154238"/>
          <p14:tracePt t="41141" x="1565275" y="2154238"/>
          <p14:tracePt t="41158" x="1468438" y="2154238"/>
          <p14:tracePt t="41174" x="1365250" y="2160588"/>
          <p14:tracePt t="41191" x="1279525" y="2165350"/>
          <p14:tracePt t="41208" x="1217613" y="2165350"/>
          <p14:tracePt t="41224" x="1165225" y="2178050"/>
          <p14:tracePt t="41241" x="1120775" y="2182813"/>
          <p14:tracePt t="41258" x="1079500" y="2182813"/>
          <p14:tracePt t="41274" x="1050925" y="2189163"/>
          <p14:tracePt t="41291" x="1017588" y="2193925"/>
          <p14:tracePt t="41308" x="989013" y="2200275"/>
          <p14:tracePt t="41324" x="931863" y="2217738"/>
          <p14:tracePt t="41342" x="908050" y="2228850"/>
          <p14:tracePt t="41358" x="903288" y="2239963"/>
          <p14:tracePt t="41375" x="892175" y="2246313"/>
          <p14:tracePt t="41391" x="892175" y="2251075"/>
          <p14:tracePt t="41408" x="885825" y="2257425"/>
          <p14:tracePt t="41424" x="885825" y="2268538"/>
          <p14:tracePt t="41441" x="885825" y="2279650"/>
          <p14:tracePt t="41458" x="885825" y="2297113"/>
          <p14:tracePt t="41475" x="885825" y="2336800"/>
          <p14:tracePt t="41491" x="863600" y="2393950"/>
          <p14:tracePt t="41508" x="863600" y="2428875"/>
          <p14:tracePt t="41524" x="857250" y="2463800"/>
          <p14:tracePt t="41541" x="857250" y="2486025"/>
          <p14:tracePt t="41558" x="857250" y="2492375"/>
          <p14:tracePt t="41574" x="863600" y="2497138"/>
          <p14:tracePt t="41591" x="879475" y="2508250"/>
          <p14:tracePt t="41608" x="908050" y="2520950"/>
          <p14:tracePt t="41624" x="954088" y="2543175"/>
          <p14:tracePt t="41641" x="1057275" y="2578100"/>
          <p14:tracePt t="41658" x="1182688" y="2611438"/>
          <p14:tracePt t="41674" x="1314450" y="2640013"/>
          <p14:tracePt t="41691" x="1435100" y="2668588"/>
          <p14:tracePt t="41708" x="1514475" y="2692400"/>
          <p14:tracePt t="41724" x="1589088" y="2703513"/>
          <p14:tracePt t="41741" x="1692275" y="2720975"/>
          <p14:tracePt t="41758" x="1771650" y="2720975"/>
          <p14:tracePt t="41775" x="1863725" y="2725738"/>
          <p14:tracePt t="41791" x="1943100" y="2732088"/>
          <p14:tracePt t="41808" x="2022475" y="2732088"/>
          <p14:tracePt t="41824" x="2092325" y="2736850"/>
          <p14:tracePt t="41841" x="2165350" y="2743200"/>
          <p14:tracePt t="41858" x="2235200" y="2743200"/>
          <p14:tracePt t="41875" x="2314575" y="2743200"/>
          <p14:tracePt t="41891" x="2393950" y="2743200"/>
          <p14:tracePt t="41908" x="2479675" y="2743200"/>
          <p14:tracePt t="41924" x="2582863" y="2743200"/>
          <p14:tracePt t="41941" x="2749550" y="2736850"/>
          <p14:tracePt t="41957" x="2857500" y="2736850"/>
          <p14:tracePt t="41974" x="2954338" y="2736850"/>
          <p14:tracePt t="41991" x="3063875" y="2736850"/>
          <p14:tracePt t="42008" x="3182938" y="2736850"/>
          <p14:tracePt t="42024" x="3297238" y="2736850"/>
          <p14:tracePt t="42041" x="3417888" y="2736850"/>
          <p14:tracePt t="42058" x="3532188" y="2736850"/>
          <p14:tracePt t="42074" x="3668713" y="2736850"/>
          <p14:tracePt t="42091" x="3817938" y="2743200"/>
          <p14:tracePt t="42108" x="3960813" y="2743200"/>
          <p14:tracePt t="42125" x="4108450" y="2754313"/>
          <p14:tracePt t="42141" x="4303713" y="2760663"/>
          <p14:tracePt t="42158" x="4411663" y="2760663"/>
          <p14:tracePt t="42174" x="4521200" y="2765425"/>
          <p14:tracePt t="42191" x="4611688" y="2765425"/>
          <p14:tracePt t="42208" x="4714875" y="2754313"/>
          <p14:tracePt t="42224" x="4811713" y="2736850"/>
          <p14:tracePt t="42241" x="4914900" y="2725738"/>
          <p14:tracePt t="42258" x="5018088" y="2708275"/>
          <p14:tracePt t="42274" x="5126038" y="2686050"/>
          <p14:tracePt t="42291" x="5246688" y="2663825"/>
          <p14:tracePt t="42308" x="5365750" y="2651125"/>
          <p14:tracePt t="42324" x="5475288" y="2635250"/>
          <p14:tracePt t="42341" x="5618163" y="2622550"/>
          <p14:tracePt t="42358" x="5708650" y="2611438"/>
          <p14:tracePt t="42374" x="5765800" y="2606675"/>
          <p14:tracePt t="42391" x="5818188" y="2600325"/>
          <p14:tracePt t="42408" x="5846763" y="2589213"/>
          <p14:tracePt t="42424" x="5851525" y="2589213"/>
          <p14:tracePt t="42441" x="5857875" y="2589213"/>
          <p14:tracePt t="42509" x="5857875" y="2578100"/>
          <p14:tracePt t="42517" x="5846763" y="2571750"/>
          <p14:tracePt t="42534" x="5800725" y="2549525"/>
          <p14:tracePt t="42542" x="5743575" y="2525713"/>
          <p14:tracePt t="42542" x="5622925" y="2474913"/>
          <p14:tracePt t="42558" x="5497513" y="2417763"/>
          <p14:tracePt t="42574" x="5407025" y="2382838"/>
          <p14:tracePt t="42591" x="5321300" y="2354263"/>
          <p14:tracePt t="42608" x="5218113" y="2325688"/>
          <p14:tracePt t="42624" x="5103813" y="2303463"/>
          <p14:tracePt t="42641" x="5000625" y="2274888"/>
          <p14:tracePt t="42658" x="4879975" y="2251075"/>
          <p14:tracePt t="42674" x="4743450" y="2228850"/>
          <p14:tracePt t="42691" x="4611688" y="2206625"/>
          <p14:tracePt t="42708" x="4486275" y="2193925"/>
          <p14:tracePt t="42724" x="4378325" y="2182813"/>
          <p14:tracePt t="42741" x="4200525" y="2182813"/>
          <p14:tracePt t="42758" x="4046538" y="2182813"/>
          <p14:tracePt t="42774" x="3857625" y="2200275"/>
          <p14:tracePt t="42791" x="3651250" y="2206625"/>
          <p14:tracePt t="42807" x="3451225" y="2217738"/>
          <p14:tracePt t="42824" x="3268663" y="2217738"/>
          <p14:tracePt t="42841" x="3079750" y="2217738"/>
          <p14:tracePt t="42858" x="2914650" y="2206625"/>
          <p14:tracePt t="42874" x="2760663" y="2206625"/>
          <p14:tracePt t="42891" x="2611438" y="2200275"/>
          <p14:tracePt t="42907" x="2486025" y="2189163"/>
          <p14:tracePt t="42924" x="2360613" y="2182813"/>
          <p14:tracePt t="42941" x="2171700" y="2178050"/>
          <p14:tracePt t="42957" x="2046288" y="2165350"/>
          <p14:tracePt t="42974" x="1914525" y="2160588"/>
          <p14:tracePt t="42991" x="1800225" y="2154238"/>
          <p14:tracePt t="43007" x="1668463" y="2143125"/>
          <p14:tracePt t="43025" x="1520825" y="2136775"/>
          <p14:tracePt t="43041" x="1365250" y="2132013"/>
          <p14:tracePt t="43058" x="1222375" y="2132013"/>
          <p14:tracePt t="43074" x="1074738" y="2136775"/>
          <p14:tracePt t="43091" x="942975" y="2154238"/>
          <p14:tracePt t="43107" x="817563" y="2171700"/>
          <p14:tracePt t="43124" x="703263" y="2182813"/>
          <p14:tracePt t="43141" x="582613" y="2206625"/>
          <p14:tracePt t="43158" x="525463" y="2222500"/>
          <p14:tracePt t="43174" x="479425" y="2235200"/>
          <p14:tracePt t="43191" x="450850" y="2246313"/>
          <p14:tracePt t="43207" x="439738" y="2251075"/>
          <p14:tracePt t="43224" x="439738" y="2257425"/>
          <p14:tracePt t="43405" x="446088" y="2274888"/>
          <p14:tracePt t="43413" x="457200" y="2292350"/>
          <p14:tracePt t="43424" x="496888" y="2320925"/>
          <p14:tracePt t="43424" x="600075" y="2389188"/>
          <p14:tracePt t="43441" x="742950" y="2457450"/>
          <p14:tracePt t="43457" x="885825" y="2520950"/>
          <p14:tracePt t="43473" x="1000125" y="2565400"/>
          <p14:tracePt t="43490" x="1079500" y="2593975"/>
          <p14:tracePt t="43507" x="1092200" y="2600325"/>
          <p14:tracePt t="43524" x="1096963" y="2600325"/>
          <p14:tracePt t="43541" x="1103313" y="2600325"/>
          <p14:tracePt t="43557" x="1120775" y="2600325"/>
          <p14:tracePt t="43574" x="1149350" y="2600325"/>
          <p14:tracePt t="43591" x="1182688" y="2600325"/>
          <p14:tracePt t="43607" x="1211263" y="2600325"/>
          <p14:tracePt t="43624" x="1228725" y="2600325"/>
          <p14:tracePt t="43781" x="1228725" y="2593975"/>
          <p14:tracePt t="43781" x="0" y="0"/>
        </p14:tracePtLst>
        <p14:tracePtLst>
          <p14:tracePt t="52492" x="2560638" y="5051425"/>
          <p14:tracePt t="52597" x="2571750" y="5051425"/>
          <p14:tracePt t="52613" x="2582863" y="5046663"/>
          <p14:tracePt t="52618" x="2589213" y="5046663"/>
          <p14:tracePt t="52624" x="2600325" y="5040313"/>
          <p14:tracePt t="52640" x="2611438" y="5029200"/>
          <p14:tracePt t="52657" x="2646363" y="5018088"/>
          <p14:tracePt t="52674" x="2679700" y="5000625"/>
          <p14:tracePt t="52690" x="2703513" y="4978400"/>
          <p14:tracePt t="52707" x="2703513" y="4972050"/>
          <p14:tracePt t="52805" x="2697163" y="4972050"/>
          <p14:tracePt t="52813" x="2674938" y="4983163"/>
          <p14:tracePt t="52819" x="2651125" y="4994275"/>
          <p14:tracePt t="52823" x="2571750" y="5022850"/>
          <p14:tracePt t="52840" x="2508250" y="5040313"/>
          <p14:tracePt t="52857" x="2457450" y="5051425"/>
          <p14:tracePt t="52874" x="2411413" y="5057775"/>
          <p14:tracePt t="52890" x="2382838" y="5064125"/>
          <p14:tracePt t="52907" x="2365375" y="5068888"/>
          <p14:tracePt t="52924" x="2349500" y="5068888"/>
          <p14:tracePt t="52940" x="2320925" y="5075238"/>
          <p14:tracePt t="52957" x="2308225" y="5080000"/>
          <p14:tracePt t="53093" x="2308225" y="5075238"/>
          <p14:tracePt t="53101" x="2314575" y="5064125"/>
          <p14:tracePt t="53109" x="2320925" y="5051425"/>
          <p14:tracePt t="53109" x="2332038" y="5040313"/>
          <p14:tracePt t="53125" x="2336800" y="5035550"/>
          <p14:tracePt t="53125" x="2349500" y="5022850"/>
          <p14:tracePt t="53140" x="2393950" y="4972050"/>
          <p14:tracePt t="53158" x="2435225" y="4937125"/>
          <p14:tracePt t="53174" x="2457450" y="4903788"/>
          <p14:tracePt t="53190" x="2474913" y="4879975"/>
          <p14:tracePt t="53207" x="2492375" y="4864100"/>
          <p14:tracePt t="53224" x="2514600" y="4840288"/>
          <p14:tracePt t="53240" x="2543175" y="4806950"/>
          <p14:tracePt t="53257" x="2578100" y="4772025"/>
          <p14:tracePt t="53274" x="2611438" y="4737100"/>
          <p14:tracePt t="53290" x="2640013" y="4708525"/>
          <p14:tracePt t="53307" x="2668588" y="4679950"/>
          <p14:tracePt t="53324" x="2703513" y="4646613"/>
          <p14:tracePt t="53340" x="2743200" y="4600575"/>
          <p14:tracePt t="53357" x="2754313" y="4578350"/>
          <p14:tracePt t="53374" x="2771775" y="4543425"/>
          <p14:tracePt t="53391" x="2789238" y="4508500"/>
          <p14:tracePt t="53408" x="2806700" y="4479925"/>
          <p14:tracePt t="53424" x="2828925" y="4457700"/>
          <p14:tracePt t="53440" x="2835275" y="4440238"/>
          <p14:tracePt t="53457" x="2851150" y="4422775"/>
          <p14:tracePt t="53473" x="2851150" y="4411663"/>
          <p14:tracePt t="53773" x="2857500" y="4411663"/>
          <p14:tracePt t="53784" x="2857500" y="4406900"/>
          <p14:tracePt t="53784" x="2874963" y="4406900"/>
          <p14:tracePt t="53790" x="2897188" y="4394200"/>
          <p14:tracePt t="53807" x="2921000" y="4383088"/>
          <p14:tracePt t="53823" x="2949575" y="4378325"/>
          <p14:tracePt t="53840" x="2978150" y="4365625"/>
          <p14:tracePt t="53857" x="3006725" y="4354513"/>
          <p14:tracePt t="53874" x="3011488" y="4343400"/>
          <p14:tracePt t="53890" x="3022600" y="4343400"/>
          <p14:tracePt t="53907" x="3028950" y="4337050"/>
          <p14:tracePt t="53924" x="3035300" y="4337050"/>
          <p14:tracePt t="54077" x="3040063" y="4337050"/>
          <p14:tracePt t="54092" x="3068638" y="4337050"/>
          <p14:tracePt t="54106" x="3074988" y="4337050"/>
          <p14:tracePt t="54123" x="3092450" y="4337050"/>
          <p14:tracePt t="54124" x="3121025" y="4337050"/>
          <p14:tracePt t="54140" x="3149600" y="4343400"/>
          <p14:tracePt t="54157" x="3165475" y="4349750"/>
          <p14:tracePt t="54174" x="3178175" y="4354513"/>
          <p14:tracePt t="54190" x="3200400" y="4371975"/>
          <p14:tracePt t="54207" x="3217863" y="4371975"/>
          <p14:tracePt t="54223" x="3235325" y="4383088"/>
          <p14:tracePt t="54240" x="3240088" y="4389438"/>
          <p14:tracePt t="54257" x="3251200" y="4400550"/>
          <p14:tracePt t="54273" x="3263900" y="4406900"/>
          <p14:tracePt t="54292" x="3268663" y="4406900"/>
          <p14:tracePt t="54307" x="3279775" y="4411663"/>
          <p14:tracePt t="54325" x="3297238" y="4411663"/>
          <p14:tracePt t="54340" x="3332163" y="4411663"/>
          <p14:tracePt t="54357" x="3354388" y="4411663"/>
          <p14:tracePt t="54374" x="3371850" y="4400550"/>
          <p14:tracePt t="54390" x="3394075" y="4389438"/>
          <p14:tracePt t="54407" x="3411538" y="4365625"/>
          <p14:tracePt t="54423" x="3435350" y="4354513"/>
          <p14:tracePt t="54440" x="3457575" y="4325938"/>
          <p14:tracePt t="54457" x="3475038" y="4292600"/>
          <p14:tracePt t="54474" x="3497263" y="4264025"/>
          <p14:tracePt t="54490" x="3521075" y="4240213"/>
          <p14:tracePt t="54507" x="3536950" y="4217988"/>
          <p14:tracePt t="54523" x="3554413" y="4194175"/>
          <p14:tracePt t="54541" x="3560763" y="4183063"/>
          <p14:tracePt t="54613" x="3565525" y="4178300"/>
          <p14:tracePt t="54621" x="3565525" y="4165600"/>
          <p14:tracePt t="54629" x="3571875" y="4154488"/>
          <p14:tracePt t="54640" x="3578225" y="4149725"/>
          <p14:tracePt t="54640" x="3589338" y="4132263"/>
          <p14:tracePt t="54657" x="3594100" y="4114800"/>
          <p14:tracePt t="54674" x="3606800" y="4097338"/>
          <p14:tracePt t="54690" x="3622675" y="4086225"/>
          <p14:tracePt t="54707" x="3635375" y="4064000"/>
          <p14:tracePt t="54723" x="3657600" y="4035425"/>
          <p14:tracePt t="54740" x="3692525" y="4000500"/>
          <p14:tracePt t="54757" x="3714750" y="3971925"/>
          <p14:tracePt t="54774" x="3732213" y="3943350"/>
          <p14:tracePt t="54790" x="3754438" y="3925888"/>
          <p14:tracePt t="54807" x="3783013" y="3897313"/>
          <p14:tracePt t="54823" x="3806825" y="3868738"/>
          <p14:tracePt t="54840" x="3835400" y="3835400"/>
          <p14:tracePt t="54857" x="3868738" y="3806825"/>
          <p14:tracePt t="54874" x="3897313" y="3783013"/>
          <p14:tracePt t="54890" x="3925888" y="3754438"/>
          <p14:tracePt t="54907" x="3954463" y="3725863"/>
          <p14:tracePt t="54923" x="3989388" y="3697288"/>
          <p14:tracePt t="54940" x="4022725" y="3663950"/>
          <p14:tracePt t="54957" x="4035425" y="3646488"/>
          <p14:tracePt t="54974" x="4046538" y="3635375"/>
          <p14:tracePt t="54990" x="4057650" y="3611563"/>
          <p14:tracePt t="55007" x="4075113" y="3594100"/>
          <p14:tracePt t="55023" x="4097338" y="3578225"/>
          <p14:tracePt t="55040" x="4108450" y="3560763"/>
          <p14:tracePt t="55057" x="4125913" y="3543300"/>
          <p14:tracePt t="55074" x="4137025" y="3532188"/>
          <p14:tracePt t="55090" x="4160838" y="3508375"/>
          <p14:tracePt t="55107" x="4189413" y="3486150"/>
          <p14:tracePt t="55123" x="4206875" y="3468688"/>
          <p14:tracePt t="55140" x="4257675" y="3435350"/>
          <p14:tracePt t="55157" x="4303713" y="3411538"/>
          <p14:tracePt t="55174" x="4343400" y="3389313"/>
          <p14:tracePt t="55190" x="4389438" y="3360738"/>
          <p14:tracePt t="55207" x="4418013" y="3336925"/>
          <p14:tracePt t="55223" x="4457700" y="3314700"/>
          <p14:tracePt t="55240" x="4503738" y="3292475"/>
          <p14:tracePt t="55257" x="4543425" y="3275013"/>
          <p14:tracePt t="55274" x="4578350" y="3257550"/>
          <p14:tracePt t="55290" x="4606925" y="3235325"/>
          <p14:tracePt t="55308" x="4629150" y="3211513"/>
          <p14:tracePt t="55323" x="4640263" y="3194050"/>
          <p14:tracePt t="55340" x="4668838" y="3149600"/>
          <p14:tracePt t="55357" x="4686300" y="3114675"/>
          <p14:tracePt t="55374" x="4697413" y="3057525"/>
          <p14:tracePt t="55390" x="4703763" y="3017838"/>
          <p14:tracePt t="55407" x="4708525" y="2954338"/>
          <p14:tracePt t="55423" x="4703763" y="2879725"/>
          <p14:tracePt t="55440" x="4668838" y="2811463"/>
          <p14:tracePt t="55457" x="4611688" y="2749550"/>
          <p14:tracePt t="55473" x="4560888" y="2714625"/>
          <p14:tracePt t="55490" x="4508500" y="2686050"/>
          <p14:tracePt t="55507" x="4475163" y="2674938"/>
          <p14:tracePt t="55523" x="4451350" y="2674938"/>
          <p14:tracePt t="55540" x="4400550" y="2692400"/>
          <p14:tracePt t="55557" x="4325938" y="2708275"/>
          <p14:tracePt t="55573" x="4222750" y="2736850"/>
          <p14:tracePt t="55590" x="4137025" y="2754313"/>
          <p14:tracePt t="55607" x="4068763" y="2771775"/>
          <p14:tracePt t="55623" x="4011613" y="2782888"/>
          <p14:tracePt t="55640" x="3965575" y="2794000"/>
          <p14:tracePt t="55657" x="3932238" y="2806700"/>
          <p14:tracePt t="55673" x="3875088" y="2817813"/>
          <p14:tracePt t="55690" x="3822700" y="2828925"/>
          <p14:tracePt t="55707" x="3765550" y="2840038"/>
          <p14:tracePt t="55724" x="3703638" y="2863850"/>
          <p14:tracePt t="55740" x="3611563" y="2897188"/>
          <p14:tracePt t="55757" x="3536950" y="2932113"/>
          <p14:tracePt t="55773" x="3457575" y="2960688"/>
          <p14:tracePt t="55790" x="3378200" y="2994025"/>
          <p14:tracePt t="55807" x="3297238" y="3035300"/>
          <p14:tracePt t="55823" x="3211513" y="3074988"/>
          <p14:tracePt t="55840" x="3143250" y="3114675"/>
          <p14:tracePt t="55857" x="3063875" y="3165475"/>
          <p14:tracePt t="55873" x="2978150" y="3240088"/>
          <p14:tracePt t="55890" x="2879725" y="3308350"/>
          <p14:tracePt t="55907" x="2782888" y="3378200"/>
          <p14:tracePt t="55924" x="2703513" y="3422650"/>
          <p14:tracePt t="55940" x="2617788" y="3497263"/>
          <p14:tracePt t="55957" x="2554288" y="3549650"/>
          <p14:tracePt t="55973" x="2492375" y="3600450"/>
          <p14:tracePt t="55990" x="2422525" y="3675063"/>
          <p14:tracePt t="56007" x="2343150" y="3749675"/>
          <p14:tracePt t="56024" x="2268538" y="3829050"/>
          <p14:tracePt t="56040" x="2193925" y="3908425"/>
          <p14:tracePt t="56057" x="2125663" y="3989388"/>
          <p14:tracePt t="56073" x="2074863" y="4057650"/>
          <p14:tracePt t="56090" x="2017713" y="4137025"/>
          <p14:tracePt t="56107" x="1943100" y="4217988"/>
          <p14:tracePt t="56123" x="1874838" y="4297363"/>
          <p14:tracePt t="56140" x="1789113" y="4411663"/>
          <p14:tracePt t="56157" x="1743075" y="4479925"/>
          <p14:tracePt t="56173" x="1697038" y="4543425"/>
          <p14:tracePt t="56190" x="1646238" y="4622800"/>
          <p14:tracePt t="56208" x="1611313" y="4697413"/>
          <p14:tracePt t="56224" x="1577975" y="4772025"/>
          <p14:tracePt t="56241" x="1549400" y="4846638"/>
          <p14:tracePt t="56258" x="1531938" y="4903788"/>
          <p14:tracePt t="56274" x="1520825" y="4949825"/>
          <p14:tracePt t="56291" x="1514475" y="4994275"/>
          <p14:tracePt t="56307" x="1508125" y="5035550"/>
          <p14:tracePt t="56324" x="1508125" y="5075238"/>
          <p14:tracePt t="56341" x="1508125" y="5137150"/>
          <p14:tracePt t="56358" x="1520825" y="5183188"/>
          <p14:tracePt t="56374" x="1531938" y="5218113"/>
          <p14:tracePt t="56391" x="1543050" y="5251450"/>
          <p14:tracePt t="56408" x="1554163" y="5275263"/>
          <p14:tracePt t="56424" x="1565275" y="5292725"/>
          <p14:tracePt t="56441" x="1577975" y="5303838"/>
          <p14:tracePt t="56458" x="1593850" y="5314950"/>
          <p14:tracePt t="56474" x="1611313" y="5326063"/>
          <p14:tracePt t="56491" x="1646238" y="5337175"/>
          <p14:tracePt t="56508" x="1692275" y="5343525"/>
          <p14:tracePt t="56525" x="1749425" y="5354638"/>
          <p14:tracePt t="56541" x="1908175" y="5354638"/>
          <p14:tracePt t="56558" x="2046288" y="5343525"/>
          <p14:tracePt t="56574" x="2160588" y="5314950"/>
          <p14:tracePt t="56591" x="2239963" y="5292725"/>
          <p14:tracePt t="56607" x="2314575" y="5280025"/>
          <p14:tracePt t="56624" x="2389188" y="5251450"/>
          <p14:tracePt t="56641" x="2486025" y="5211763"/>
          <p14:tracePt t="56658" x="2600325" y="5154613"/>
          <p14:tracePt t="56674" x="2725738" y="5092700"/>
          <p14:tracePt t="56691" x="2828925" y="5040313"/>
          <p14:tracePt t="56708" x="2943225" y="4994275"/>
          <p14:tracePt t="56724" x="3068638" y="4943475"/>
          <p14:tracePt t="56741" x="3263900" y="4840288"/>
          <p14:tracePt t="56758" x="3382963" y="4754563"/>
          <p14:tracePt t="56774" x="3497263" y="4657725"/>
          <p14:tracePt t="56791" x="3600450" y="4565650"/>
          <p14:tracePt t="56808" x="3679825" y="4503738"/>
          <p14:tracePt t="56824" x="3732213" y="4440238"/>
          <p14:tracePt t="56841" x="3783013" y="4389438"/>
          <p14:tracePt t="56858" x="3840163" y="4332288"/>
          <p14:tracePt t="56874" x="3892550" y="4264025"/>
          <p14:tracePt t="56891" x="3949700" y="4200525"/>
          <p14:tracePt t="56908" x="4000500" y="4149725"/>
          <p14:tracePt t="56924" x="4075113" y="4079875"/>
          <p14:tracePt t="56942" x="4108450" y="4046538"/>
          <p14:tracePt t="56958" x="4137025" y="4011613"/>
          <p14:tracePt t="56975" x="4171950" y="3965575"/>
          <p14:tracePt t="56991" x="4217988" y="3914775"/>
          <p14:tracePt t="57008" x="4268788" y="3863975"/>
          <p14:tracePt t="57024" x="4314825" y="3817938"/>
          <p14:tracePt t="57041" x="4354513" y="3783013"/>
          <p14:tracePt t="57058" x="4383088" y="3749675"/>
          <p14:tracePt t="57074" x="4411663" y="3714750"/>
          <p14:tracePt t="57091" x="4435475" y="3675063"/>
          <p14:tracePt t="57108" x="4468813" y="3629025"/>
          <p14:tracePt t="57124" x="4508500" y="3560763"/>
          <p14:tracePt t="57141" x="4549775" y="3468688"/>
          <p14:tracePt t="57158" x="4565650" y="3417888"/>
          <p14:tracePt t="57174" x="4583113" y="3371850"/>
          <p14:tracePt t="57191" x="4600575" y="3325813"/>
          <p14:tracePt t="57208" x="4606925" y="3279775"/>
          <p14:tracePt t="57224" x="4618038" y="3240088"/>
          <p14:tracePt t="57241" x="4622800" y="3182938"/>
          <p14:tracePt t="57258" x="4629150" y="3132138"/>
          <p14:tracePt t="57274" x="4635500" y="3086100"/>
          <p14:tracePt t="57291" x="4635500" y="3040063"/>
          <p14:tracePt t="57308" x="4635500" y="3011488"/>
          <p14:tracePt t="57324" x="4629150" y="2971800"/>
          <p14:tracePt t="57341" x="4600575" y="2932113"/>
          <p14:tracePt t="57358" x="4589463" y="2897188"/>
          <p14:tracePt t="57374" x="4565650" y="2868613"/>
          <p14:tracePt t="57391" x="4543425" y="2851150"/>
          <p14:tracePt t="57409" x="4521200" y="2835275"/>
          <p14:tracePt t="57424" x="4492625" y="2817813"/>
          <p14:tracePt t="57441" x="4464050" y="2800350"/>
          <p14:tracePt t="57458" x="4435475" y="2789238"/>
          <p14:tracePt t="57474" x="4400550" y="2778125"/>
          <p14:tracePt t="57491" x="4360863" y="2760663"/>
          <p14:tracePt t="57508" x="4337050" y="2743200"/>
          <p14:tracePt t="57524" x="4303713" y="2732088"/>
          <p14:tracePt t="57541" x="4264025" y="2708275"/>
          <p14:tracePt t="57558" x="4229100" y="2703513"/>
          <p14:tracePt t="57574" x="4189413" y="2697163"/>
          <p14:tracePt t="57591" x="4143375" y="2686050"/>
          <p14:tracePt t="57608" x="4103688" y="2679700"/>
          <p14:tracePt t="57624" x="4046538" y="2663825"/>
          <p14:tracePt t="57641" x="4000500" y="2657475"/>
          <p14:tracePt t="57658" x="3960813" y="2651125"/>
          <p14:tracePt t="57674" x="3921125" y="2651125"/>
          <p14:tracePt t="57691" x="3875088" y="2651125"/>
          <p14:tracePt t="57708" x="3822700" y="2651125"/>
          <p14:tracePt t="57724" x="3754438" y="2651125"/>
          <p14:tracePt t="57741" x="3622675" y="2657475"/>
          <p14:tracePt t="57757" x="3532188" y="2668588"/>
          <p14:tracePt t="57774" x="3429000" y="2703513"/>
          <p14:tracePt t="57791" x="3308350" y="2736850"/>
          <p14:tracePt t="57808" x="3178175" y="2778125"/>
          <p14:tracePt t="57824" x="3046413" y="2817813"/>
          <p14:tracePt t="57841" x="2943225" y="2863850"/>
          <p14:tracePt t="57857" x="2846388" y="2903538"/>
          <p14:tracePt t="57874" x="2760663" y="2954338"/>
          <p14:tracePt t="57891" x="2668588" y="3022600"/>
          <p14:tracePt t="57908" x="2589213" y="3097213"/>
          <p14:tracePt t="57924" x="2479675" y="3200400"/>
          <p14:tracePt t="57941" x="2303463" y="3389313"/>
          <p14:tracePt t="57958" x="2200275" y="3508375"/>
          <p14:tracePt t="57974" x="2125663" y="3589338"/>
          <p14:tracePt t="57991" x="2079625" y="3635375"/>
          <p14:tracePt t="58008" x="2046288" y="3668713"/>
          <p14:tracePt t="58024" x="2000250" y="3721100"/>
          <p14:tracePt t="58041" x="1965325" y="3771900"/>
          <p14:tracePt t="58058" x="1931988" y="3829050"/>
          <p14:tracePt t="58074" x="1897063" y="3886200"/>
          <p14:tracePt t="58091" x="1874838" y="3954463"/>
          <p14:tracePt t="58108" x="1863725" y="4017963"/>
          <p14:tracePt t="58124" x="1839913" y="4079875"/>
          <p14:tracePt t="58141" x="1822450" y="4194175"/>
          <p14:tracePt t="58158" x="1817688" y="4268788"/>
          <p14:tracePt t="58174" x="1817688" y="4325938"/>
          <p14:tracePt t="58191" x="1817688" y="4389438"/>
          <p14:tracePt t="58208" x="1822450" y="4440238"/>
          <p14:tracePt t="58225" x="1835150" y="4486275"/>
          <p14:tracePt t="58241" x="1851025" y="4521200"/>
          <p14:tracePt t="58257" x="1868488" y="4554538"/>
          <p14:tracePt t="58274" x="1892300" y="4589463"/>
          <p14:tracePt t="58291" x="1920875" y="4618038"/>
          <p14:tracePt t="58308" x="1960563" y="4657725"/>
          <p14:tracePt t="58324" x="2011363" y="4686300"/>
          <p14:tracePt t="58341" x="2103438" y="4732338"/>
          <p14:tracePt t="58358" x="2165350" y="4754563"/>
          <p14:tracePt t="58374" x="2251075" y="4765675"/>
          <p14:tracePt t="58391" x="2378075" y="4765675"/>
          <p14:tracePt t="58407" x="2543175" y="4732338"/>
          <p14:tracePt t="58424" x="2743200" y="4675188"/>
          <p14:tracePt t="58441" x="2932113" y="4622800"/>
          <p14:tracePt t="58457" x="3086100" y="4583113"/>
          <p14:tracePt t="58475" x="3206750" y="4543425"/>
          <p14:tracePt t="58491" x="3349625" y="4508500"/>
          <p14:tracePt t="58508" x="3508375" y="4435475"/>
          <p14:tracePt t="58524" x="3686175" y="4325938"/>
          <p14:tracePt t="58541" x="3892550" y="4183063"/>
          <p14:tracePt t="58558" x="3989388" y="4103688"/>
          <p14:tracePt t="58574" x="4079875" y="4022725"/>
          <p14:tracePt t="58591" x="4143375" y="3954463"/>
          <p14:tracePt t="58607" x="4200525" y="3879850"/>
          <p14:tracePt t="58624" x="4235450" y="3806825"/>
          <p14:tracePt t="58641" x="4268788" y="3749675"/>
          <p14:tracePt t="58657" x="4303713" y="3679825"/>
          <p14:tracePt t="58673" x="4321175" y="3635375"/>
          <p14:tracePt t="58690" x="4332288" y="3578225"/>
          <p14:tracePt t="58707" x="4343400" y="3514725"/>
          <p14:tracePt t="58724" x="4349750" y="3468688"/>
          <p14:tracePt t="58741" x="4360863" y="3422650"/>
          <p14:tracePt t="58758" x="4365625" y="3382963"/>
          <p14:tracePt t="58774" x="4371975" y="3354388"/>
          <p14:tracePt t="58791" x="4378325" y="3321050"/>
          <p14:tracePt t="58807" x="4383088" y="3286125"/>
          <p14:tracePt t="58824" x="4383088" y="3246438"/>
          <p14:tracePt t="58841" x="4383088" y="3200400"/>
          <p14:tracePt t="58858" x="4383088" y="3154363"/>
          <p14:tracePt t="58874" x="4378325" y="3125788"/>
          <p14:tracePt t="58891" x="4365625" y="3092450"/>
          <p14:tracePt t="58907" x="4349750" y="3063875"/>
          <p14:tracePt t="58924" x="4332288" y="3028950"/>
          <p14:tracePt t="58941" x="4308475" y="2989263"/>
          <p14:tracePt t="58957" x="4279900" y="2971800"/>
          <p14:tracePt t="58974" x="4246563" y="2954338"/>
          <p14:tracePt t="58991" x="4211638" y="2936875"/>
          <p14:tracePt t="59007" x="4171950" y="2921000"/>
          <p14:tracePt t="59024" x="4132263" y="2908300"/>
          <p14:tracePt t="59041" x="4092575" y="2892425"/>
          <p14:tracePt t="59058" x="4040188" y="2886075"/>
          <p14:tracePt t="59074" x="3965575" y="2874963"/>
          <p14:tracePt t="59091" x="3886200" y="2868613"/>
          <p14:tracePt t="59107" x="3806825" y="2868613"/>
          <p14:tracePt t="59125" x="3708400" y="2868613"/>
          <p14:tracePt t="59141" x="3560763" y="2874963"/>
          <p14:tracePt t="59158" x="3457575" y="2886075"/>
          <p14:tracePt t="59174" x="3360738" y="2897188"/>
          <p14:tracePt t="59191" x="3257550" y="2914650"/>
          <p14:tracePt t="59208" x="3154363" y="2932113"/>
          <p14:tracePt t="59225" x="3063875" y="2960688"/>
          <p14:tracePt t="59241" x="2971800" y="2989263"/>
          <p14:tracePt t="59257" x="2886075" y="3028950"/>
          <p14:tracePt t="59274" x="2789238" y="3068638"/>
          <p14:tracePt t="59291" x="2714625" y="3103563"/>
          <p14:tracePt t="59307" x="2646363" y="3149600"/>
          <p14:tracePt t="59324" x="2565400" y="3194050"/>
          <p14:tracePt t="59341" x="2439988" y="3292475"/>
          <p14:tracePt t="59358" x="2343150" y="3378200"/>
          <p14:tracePt t="59374" x="2239963" y="3475038"/>
          <p14:tracePt t="59391" x="2132013" y="3589338"/>
          <p14:tracePt t="59407" x="2028825" y="3686175"/>
          <p14:tracePt t="59424" x="1949450" y="3789363"/>
          <p14:tracePt t="59441" x="1874838" y="3892550"/>
          <p14:tracePt t="59457" x="1817688" y="4029075"/>
          <p14:tracePt t="59474" x="1760538" y="4178300"/>
          <p14:tracePt t="59491" x="1708150" y="4332288"/>
          <p14:tracePt t="59507" x="1674813" y="4464050"/>
          <p14:tracePt t="59524" x="1651000" y="4572000"/>
          <p14:tracePt t="59541" x="1646238" y="4703763"/>
          <p14:tracePt t="59558" x="1646238" y="4760913"/>
          <p14:tracePt t="59574" x="1651000" y="4806950"/>
          <p14:tracePt t="59591" x="1657350" y="4851400"/>
          <p14:tracePt t="59607" x="1674813" y="4886325"/>
          <p14:tracePt t="59624" x="1692275" y="4914900"/>
          <p14:tracePt t="59641" x="1725613" y="4937125"/>
          <p14:tracePt t="59658" x="1760538" y="4954588"/>
          <p14:tracePt t="59674" x="1828800" y="4965700"/>
          <p14:tracePt t="59692" x="1925638" y="4965700"/>
          <p14:tracePt t="59708" x="2074863" y="4965700"/>
          <p14:tracePt t="59725" x="2235200" y="4926013"/>
          <p14:tracePt t="59741" x="2503488" y="4835525"/>
          <p14:tracePt t="59758" x="2743200" y="4732338"/>
          <p14:tracePt t="59774" x="3006725" y="4611688"/>
          <p14:tracePt t="59791" x="3246438" y="4497388"/>
          <p14:tracePt t="59807" x="3451225" y="4389438"/>
          <p14:tracePt t="59824" x="3606800" y="4308475"/>
          <p14:tracePt t="59841" x="3749675" y="4229100"/>
          <p14:tracePt t="59858" x="3897313" y="4132263"/>
          <p14:tracePt t="59874" x="4040188" y="4017963"/>
          <p14:tracePt t="59891" x="4160838" y="3914775"/>
          <p14:tracePt t="59907" x="4240213" y="3835400"/>
          <p14:tracePt t="59924" x="4314825" y="3749675"/>
          <p14:tracePt t="59941" x="4446588" y="3606800"/>
          <p14:tracePt t="59958" x="4508500" y="3508375"/>
          <p14:tracePt t="59974" x="4560888" y="3440113"/>
          <p14:tracePt t="59991" x="4589463" y="3389313"/>
          <p14:tracePt t="60007" x="4611688" y="3343275"/>
          <p14:tracePt t="60024" x="4622800" y="3297238"/>
          <p14:tracePt t="60041" x="4635500" y="3246438"/>
          <p14:tracePt t="60058" x="4640263" y="3182938"/>
          <p14:tracePt t="60074" x="4646613" y="3125788"/>
          <p14:tracePt t="60091" x="4646613" y="3086100"/>
          <p14:tracePt t="60108" x="4635500" y="3040063"/>
          <p14:tracePt t="60124" x="4618038" y="2989263"/>
          <p14:tracePt t="60141" x="4583113" y="2949575"/>
          <p14:tracePt t="60158" x="4554538" y="2925763"/>
          <p14:tracePt t="60174" x="4537075" y="2914650"/>
          <p14:tracePt t="60191" x="4521200" y="2908300"/>
          <p14:tracePt t="60207" x="4508500" y="2903538"/>
          <p14:tracePt t="60224" x="4492625" y="2892425"/>
          <p14:tracePt t="60241" x="4468813" y="2886075"/>
          <p14:tracePt t="60258" x="4440238" y="2874963"/>
          <p14:tracePt t="60274" x="4400550" y="2868613"/>
          <p14:tracePt t="60291" x="4360863" y="2857500"/>
          <p14:tracePt t="60307" x="4332288" y="2857500"/>
          <p14:tracePt t="60324" x="4308475" y="2857500"/>
          <p14:tracePt t="60341" x="4303713" y="2851150"/>
          <p14:tracePt t="60357" x="4297363" y="2851150"/>
          <p14:tracePt t="60449" x="0" y="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/>
          <p:nvPr/>
        </p:nvGrpSpPr>
        <p:grpSpPr>
          <a:xfrm>
            <a:off x="3486690" y="2021330"/>
            <a:ext cx="5581110" cy="4684270"/>
            <a:chOff x="3486690" y="1371600"/>
            <a:chExt cx="5581110" cy="4684270"/>
          </a:xfrm>
        </p:grpSpPr>
        <p:pic>
          <p:nvPicPr>
            <p:cNvPr id="30310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86690" y="1371600"/>
              <a:ext cx="5581110" cy="4684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 bwMode="auto">
            <a:xfrm>
              <a:off x="4191000" y="1524000"/>
              <a:ext cx="1371600" cy="8382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00" y="685800"/>
            <a:ext cx="54102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rp process </a:t>
            </a:r>
            <a:br>
              <a:rPr lang="en-US" dirty="0" smtClean="0"/>
            </a:br>
            <a:r>
              <a:rPr lang="en-US" dirty="0" smtClean="0"/>
              <a:t>(rapid proton capture)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228600"/>
            <a:ext cx="3429000" cy="6324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Proton-rich nuclei with Z = 7-26</a:t>
            </a:r>
          </a:p>
          <a:p>
            <a:pPr lvl="1"/>
            <a:r>
              <a:rPr lang="en-US" dirty="0"/>
              <a:t>Forms a small number of nuclei with A&lt; </a:t>
            </a:r>
            <a:r>
              <a:rPr lang="en-US" dirty="0" smtClean="0"/>
              <a:t>100</a:t>
            </a:r>
          </a:p>
          <a:p>
            <a:r>
              <a:rPr lang="en-US" dirty="0" smtClean="0"/>
              <a:t>(p,</a:t>
            </a:r>
            <a:r>
              <a:rPr lang="en-US" dirty="0" smtClean="0">
                <a:latin typeface="Symbol" pitchFamily="18" charset="2"/>
              </a:rPr>
              <a:t></a:t>
            </a:r>
            <a:r>
              <a:rPr lang="en-US" dirty="0" smtClean="0"/>
              <a:t>) and </a:t>
            </a:r>
            <a:r>
              <a:rPr lang="en-US" dirty="0" smtClean="0">
                <a:latin typeface="Symbol" pitchFamily="18" charset="2"/>
              </a:rPr>
              <a:t></a:t>
            </a:r>
            <a:r>
              <a:rPr lang="en-US" baseline="30000" dirty="0" smtClean="0"/>
              <a:t>+</a:t>
            </a:r>
            <a:r>
              <a:rPr lang="en-US" dirty="0" smtClean="0"/>
              <a:t> decays that populate the p-rich nuclei</a:t>
            </a:r>
          </a:p>
          <a:p>
            <a:pPr lvl="1"/>
            <a:r>
              <a:rPr lang="en-US" dirty="0" smtClean="0"/>
              <a:t>Also associated with rapid proton capture process </a:t>
            </a:r>
          </a:p>
          <a:p>
            <a:r>
              <a:rPr lang="en-US" dirty="0" smtClean="0"/>
              <a:t>Initiates as a side chain of the CNO cycle </a:t>
            </a:r>
          </a:p>
          <a:p>
            <a:pPr lvl="1"/>
            <a:r>
              <a:rPr lang="en-US" baseline="30000" dirty="0" smtClean="0"/>
              <a:t>21</a:t>
            </a:r>
            <a:r>
              <a:rPr lang="en-US" dirty="0" smtClean="0"/>
              <a:t>Na and </a:t>
            </a:r>
            <a:r>
              <a:rPr lang="en-US" baseline="30000" dirty="0" smtClean="0"/>
              <a:t>19</a:t>
            </a:r>
            <a:r>
              <a:rPr lang="en-US" dirty="0" smtClean="0"/>
              <a:t>Ne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42"/>
    </mc:Choice>
    <mc:Fallback xmlns="">
      <p:transition spd="slow" advTm="43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066" x="4017963" y="5949950"/>
          <p14:tracePt t="6157" x="4017963" y="5943600"/>
          <p14:tracePt t="6172" x="4017963" y="5937250"/>
          <p14:tracePt t="6189" x="4022725" y="5937250"/>
          <p14:tracePt t="6197" x="4035425" y="5932488"/>
          <p14:tracePt t="6205" x="4057650" y="5915025"/>
          <p14:tracePt t="6220" x="4092575" y="5897563"/>
          <p14:tracePt t="6237" x="4132263" y="5875338"/>
          <p14:tracePt t="6253" x="4154488" y="5857875"/>
          <p14:tracePt t="6270" x="4178300" y="5846763"/>
          <p14:tracePt t="6287" x="4194175" y="5835650"/>
          <p14:tracePt t="6303" x="4235450" y="5822950"/>
          <p14:tracePt t="6320" x="4279900" y="5807075"/>
          <p14:tracePt t="6337" x="4303713" y="5794375"/>
          <p14:tracePt t="6353" x="4332288" y="5783263"/>
          <p14:tracePt t="6370" x="4360863" y="5765800"/>
          <p14:tracePt t="6387" x="4400550" y="5749925"/>
          <p14:tracePt t="6403" x="4468813" y="5715000"/>
          <p14:tracePt t="6422" x="4514850" y="5697538"/>
          <p14:tracePt t="6437" x="4692650" y="5618163"/>
          <p14:tracePt t="6453" x="4778375" y="5572125"/>
          <p14:tracePt t="6470" x="4818063" y="5549900"/>
          <p14:tracePt t="6487" x="4846638" y="5532438"/>
          <p14:tracePt t="6503" x="4879975" y="5508625"/>
          <p14:tracePt t="6520" x="4937125" y="5486400"/>
          <p14:tracePt t="6536" x="5006975" y="5446713"/>
          <p14:tracePt t="6553" x="5057775" y="5411788"/>
          <p14:tracePt t="6570" x="5086350" y="5389563"/>
          <p14:tracePt t="6587" x="5108575" y="5360988"/>
          <p14:tracePt t="6603" x="5137150" y="5332413"/>
          <p14:tracePt t="6620" x="5165725" y="5303838"/>
          <p14:tracePt t="6637" x="5229225" y="5235575"/>
          <p14:tracePt t="6653" x="5264150" y="5194300"/>
          <p14:tracePt t="6670" x="5308600" y="5149850"/>
          <p14:tracePt t="6687" x="5354638" y="5097463"/>
          <p14:tracePt t="6704" x="5418138" y="5029200"/>
          <p14:tracePt t="6720" x="5486400" y="4937125"/>
          <p14:tracePt t="6736" x="5526088" y="4879975"/>
          <p14:tracePt t="6753" x="5543550" y="4835525"/>
          <p14:tracePt t="6770" x="5554663" y="4772025"/>
          <p14:tracePt t="6787" x="5572125" y="4714875"/>
          <p14:tracePt t="6803" x="5578475" y="4668838"/>
          <p14:tracePt t="6820" x="5589588" y="4640263"/>
          <p14:tracePt t="6837" x="5589588" y="4622800"/>
          <p14:tracePt t="6853" x="5594350" y="4611688"/>
          <p14:tracePt t="6870" x="5600700" y="4600575"/>
          <p14:tracePt t="6887" x="5600700" y="4583113"/>
          <p14:tracePt t="6903" x="5607050" y="4560888"/>
          <p14:tracePt t="6920" x="5629275" y="4525963"/>
          <p14:tracePt t="6936" x="5657850" y="4486275"/>
          <p14:tracePt t="6953" x="5721350" y="4422775"/>
          <p14:tracePt t="6970" x="5778500" y="4365625"/>
          <p14:tracePt t="6987" x="5807075" y="4343400"/>
          <p14:tracePt t="7003" x="5829300" y="4314825"/>
          <p14:tracePt t="7021" x="5851525" y="4297363"/>
          <p14:tracePt t="7037" x="5908675" y="4257675"/>
          <p14:tracePt t="7054" x="5978525" y="4211638"/>
          <p14:tracePt t="7070" x="6046788" y="4154488"/>
          <p14:tracePt t="7087" x="6108700" y="4108450"/>
          <p14:tracePt t="7103" x="6178550" y="4068763"/>
          <p14:tracePt t="7120" x="6229350" y="4029075"/>
          <p14:tracePt t="7137" x="6275388" y="3989388"/>
          <p14:tracePt t="7153" x="6326188" y="3949700"/>
          <p14:tracePt t="7170" x="6361113" y="3921125"/>
          <p14:tracePt t="7186" x="6389688" y="3897313"/>
          <p14:tracePt t="7203" x="6423025" y="3868738"/>
          <p14:tracePt t="7220" x="6451600" y="3846513"/>
          <p14:tracePt t="7236" x="6515100" y="3794125"/>
          <p14:tracePt t="7254" x="6550025" y="3754438"/>
          <p14:tracePt t="7271" x="6578600" y="3725863"/>
          <p14:tracePt t="7287" x="6607175" y="3703638"/>
          <p14:tracePt t="7304" x="6623050" y="3679825"/>
          <p14:tracePt t="7321" x="6629400" y="3668713"/>
          <p14:tracePt t="7338" x="6646863" y="3657600"/>
          <p14:tracePt t="7354" x="6657975" y="3635375"/>
          <p14:tracePt t="7371" x="6680200" y="3611563"/>
          <p14:tracePt t="7388" x="6692900" y="3594100"/>
          <p14:tracePt t="7404" x="6704013" y="3578225"/>
          <p14:tracePt t="7421" x="6721475" y="3560763"/>
          <p14:tracePt t="7438" x="6743700" y="3536950"/>
          <p14:tracePt t="7454" x="6761163" y="3514725"/>
          <p14:tracePt t="7471" x="6778625" y="3503613"/>
          <p14:tracePt t="7487" x="6800850" y="3479800"/>
          <p14:tracePt t="7504" x="6823075" y="3457575"/>
          <p14:tracePt t="7521" x="6840538" y="3446463"/>
          <p14:tracePt t="7538" x="6858000" y="3435350"/>
          <p14:tracePt t="7554" x="6869113" y="3422650"/>
          <p14:tracePt t="7571" x="6875463" y="3422650"/>
          <p14:tracePt t="7587" x="6880225" y="3411538"/>
          <p14:tracePt t="7604" x="6892925" y="3400425"/>
          <p14:tracePt t="7621" x="6908800" y="3394075"/>
          <p14:tracePt t="7638" x="6937375" y="3371850"/>
          <p14:tracePt t="7654" x="6950075" y="3360738"/>
          <p14:tracePt t="7671" x="6961188" y="3349625"/>
          <p14:tracePt t="7688" x="6965950" y="3336925"/>
          <p14:tracePt t="7704" x="6978650" y="3332163"/>
          <p14:tracePt t="7721" x="7000875" y="3314700"/>
          <p14:tracePt t="7738" x="7011988" y="3297238"/>
          <p14:tracePt t="7754" x="7029450" y="3292475"/>
          <p14:tracePt t="7771" x="7040563" y="3275013"/>
          <p14:tracePt t="7787" x="7058025" y="3263900"/>
          <p14:tracePt t="7804" x="7080250" y="3240088"/>
          <p14:tracePt t="7821" x="7097713" y="3217863"/>
          <p14:tracePt t="7838" x="7150100" y="3182938"/>
          <p14:tracePt t="7854" x="7189788" y="3154363"/>
          <p14:tracePt t="7871" x="7240588" y="3125788"/>
          <p14:tracePt t="7887" x="7286625" y="3092450"/>
          <p14:tracePt t="7904" x="7350125" y="3057525"/>
          <p14:tracePt t="7921" x="7394575" y="3028950"/>
          <p14:tracePt t="7938" x="7475538" y="2989263"/>
          <p14:tracePt t="7954" x="7550150" y="2965450"/>
          <p14:tracePt t="7971" x="7607300" y="2936875"/>
          <p14:tracePt t="7988" x="7646988" y="2914650"/>
          <p14:tracePt t="8004" x="7686675" y="2886075"/>
          <p14:tracePt t="8021" x="7726363" y="2857500"/>
          <p14:tracePt t="8021" x="7750175" y="2840038"/>
          <p14:tracePt t="8055" x="7794625" y="2811463"/>
          <p14:tracePt t="8055" x="7823200" y="2789238"/>
          <p14:tracePt t="8071" x="7847013" y="2771775"/>
          <p14:tracePt t="8087" x="7858125" y="2765425"/>
          <p14:tracePt t="8104" x="7875588" y="2749550"/>
          <p14:tracePt t="8121" x="7897813" y="2736850"/>
          <p14:tracePt t="8138" x="7937500" y="2725738"/>
          <p14:tracePt t="8154" x="7983538" y="2697163"/>
          <p14:tracePt t="8171" x="8035925" y="2668588"/>
          <p14:tracePt t="8187" x="8069263" y="2646363"/>
          <p14:tracePt t="8204" x="8104188" y="2622550"/>
          <p14:tracePt t="8221" x="8126413" y="2606675"/>
          <p14:tracePt t="8238" x="8161338" y="2593975"/>
          <p14:tracePt t="8254" x="8178800" y="2582863"/>
          <p14:tracePt t="8271" x="8194675" y="2565400"/>
          <p14:tracePt t="8287" x="8201025" y="2565400"/>
          <p14:tracePt t="8304" x="8207375" y="2560638"/>
          <p14:tracePt t="8321" x="8218488" y="2549525"/>
          <p14:tracePt t="8338" x="8223250" y="2543175"/>
          <p14:tracePt t="8354" x="8229600" y="2532063"/>
          <p14:tracePt t="8371" x="8240713" y="2514600"/>
          <p14:tracePt t="8387" x="8251825" y="2497138"/>
          <p14:tracePt t="8404" x="8258175" y="2479675"/>
          <p14:tracePt t="8421" x="8264525" y="2474913"/>
          <p14:tracePt t="8437" x="8269288" y="2457450"/>
          <p14:tracePt t="8454" x="8275638" y="2439988"/>
          <p14:tracePt t="8471" x="8280400" y="2435225"/>
          <p14:tracePt t="8487" x="8280400" y="2422525"/>
          <p14:tracePt t="8504" x="8286750" y="2411413"/>
          <p14:tracePt t="8521" x="8286750" y="2400300"/>
          <p14:tracePt t="8537" x="8286750" y="2382838"/>
          <p14:tracePt t="8554" x="8293100" y="2371725"/>
          <p14:tracePt t="8571" x="8293100" y="2349500"/>
          <p14:tracePt t="8587" x="8297863" y="2336800"/>
          <p14:tracePt t="8604" x="8297863" y="2320925"/>
          <p14:tracePt t="8693" x="8297863" y="2308225"/>
          <p14:tracePt t="8701" x="8297863" y="2292350"/>
          <p14:tracePt t="8709" x="8293100" y="2274888"/>
          <p14:tracePt t="8720" x="8286750" y="2246313"/>
          <p14:tracePt t="8736" x="8275638" y="2228850"/>
          <p14:tracePt t="8753" x="8269288" y="2217738"/>
          <p14:tracePt t="8770" x="8264525" y="2193925"/>
          <p14:tracePt t="8786" x="8240713" y="2171700"/>
          <p14:tracePt t="8803" x="8223250" y="2160588"/>
          <p14:tracePt t="8820" x="8207375" y="2149475"/>
          <p14:tracePt t="8836" x="8201025" y="2143125"/>
          <p14:tracePt t="8917" x="8194675" y="2143125"/>
          <p14:tracePt t="8933" x="8189913" y="2143125"/>
          <p14:tracePt t="8965" x="8183563" y="2143125"/>
          <p14:tracePt t="8989" x="8178800" y="2143125"/>
          <p14:tracePt t="8997" x="8172450" y="2143125"/>
          <p14:tracePt t="9013" x="8161338" y="2143125"/>
          <p14:tracePt t="9019" x="8143875" y="2143125"/>
          <p14:tracePt t="9038" x="8132763" y="2143125"/>
          <p14:tracePt t="9038" x="8108950" y="2154238"/>
          <p14:tracePt t="9054" x="8080375" y="2171700"/>
          <p14:tracePt t="9070" x="8035925" y="2189163"/>
          <p14:tracePt t="9087" x="7954963" y="2217738"/>
          <p14:tracePt t="9103" x="7875588" y="2239963"/>
          <p14:tracePt t="9120" x="7794625" y="2279650"/>
          <p14:tracePt t="9136" x="7732713" y="2303463"/>
          <p14:tracePt t="9153" x="7675563" y="2332038"/>
          <p14:tracePt t="9170" x="7623175" y="2349500"/>
          <p14:tracePt t="9187" x="7578725" y="2371725"/>
          <p14:tracePt t="9203" x="7521575" y="2389188"/>
          <p14:tracePt t="9220" x="7475538" y="2411413"/>
          <p14:tracePt t="9236" x="7423150" y="2435225"/>
          <p14:tracePt t="9253" x="7378700" y="2468563"/>
          <p14:tracePt t="9270" x="7297738" y="2503488"/>
          <p14:tracePt t="9287" x="7212013" y="2543175"/>
          <p14:tracePt t="9303" x="7108825" y="2593975"/>
          <p14:tracePt t="9320" x="7011988" y="2646363"/>
          <p14:tracePt t="9336" x="6915150" y="2708275"/>
          <p14:tracePt t="9353" x="6829425" y="2760663"/>
          <p14:tracePt t="9370" x="6750050" y="2817813"/>
          <p14:tracePt t="9386" x="6669088" y="2879725"/>
          <p14:tracePt t="9403" x="6578600" y="2954338"/>
          <p14:tracePt t="9420" x="6492875" y="3022600"/>
          <p14:tracePt t="9436" x="6365875" y="3121025"/>
          <p14:tracePt t="9453" x="6315075" y="3171825"/>
          <p14:tracePt t="9470" x="6269038" y="3222625"/>
          <p14:tracePt t="9486" x="6223000" y="3268663"/>
          <p14:tracePt t="9503" x="6172200" y="3321050"/>
          <p14:tracePt t="9520" x="6126163" y="3371850"/>
          <p14:tracePt t="9536" x="6064250" y="3429000"/>
          <p14:tracePt t="9553" x="6011863" y="3479800"/>
          <p14:tracePt t="9570" x="5961063" y="3549650"/>
          <p14:tracePt t="9586" x="5897563" y="3611563"/>
          <p14:tracePt t="9603" x="5829300" y="3679825"/>
          <p14:tracePt t="9620" x="5737225" y="3771900"/>
          <p14:tracePt t="9636" x="5600700" y="3908425"/>
          <p14:tracePt t="9653" x="5492750" y="4022725"/>
          <p14:tracePt t="9670" x="5383213" y="4132263"/>
          <p14:tracePt t="9686" x="5268913" y="4251325"/>
          <p14:tracePt t="9703" x="5172075" y="4343400"/>
          <p14:tracePt t="9720" x="5086350" y="4422775"/>
          <p14:tracePt t="9736" x="5018088" y="4497388"/>
          <p14:tracePt t="9753" x="4949825" y="4565650"/>
          <p14:tracePt t="9770" x="4875213" y="4657725"/>
          <p14:tracePt t="9787" x="4794250" y="4749800"/>
          <p14:tracePt t="9803" x="4703763" y="4846638"/>
          <p14:tracePt t="9820" x="4600575" y="4949825"/>
          <p14:tracePt t="9836" x="4468813" y="5097463"/>
          <p14:tracePt t="9853" x="4400550" y="5183188"/>
          <p14:tracePt t="9870" x="4343400" y="5240338"/>
          <p14:tracePt t="9886" x="4286250" y="5303838"/>
          <p14:tracePt t="9903" x="4251325" y="5365750"/>
          <p14:tracePt t="9920" x="4211638" y="5411788"/>
          <p14:tracePt t="9936" x="4160838" y="5486400"/>
          <p14:tracePt t="9953" x="4114800" y="5554663"/>
          <p14:tracePt t="9970" x="4079875" y="5618163"/>
          <p14:tracePt t="9986" x="4051300" y="5686425"/>
          <p14:tracePt t="10003" x="4035425" y="5743575"/>
          <p14:tracePt t="10020" x="4017963" y="5789613"/>
          <p14:tracePt t="10036" x="4000500" y="5835650"/>
          <p14:tracePt t="10053" x="4000500" y="5857875"/>
          <p14:tracePt t="10070" x="4000500" y="5864225"/>
          <p14:tracePt t="10087" x="4006850" y="5868988"/>
          <p14:tracePt t="10103" x="4011613" y="5875338"/>
          <p14:tracePt t="10120" x="4057650" y="5880100"/>
          <p14:tracePt t="10136" x="4132263" y="5886450"/>
          <p14:tracePt t="10153" x="4183063" y="5886450"/>
          <p14:tracePt t="10169" x="4251325" y="5892800"/>
          <p14:tracePt t="10186" x="4349750" y="5892800"/>
          <p14:tracePt t="10202" x="4479925" y="5880100"/>
          <p14:tracePt t="10220" x="4664075" y="5840413"/>
          <p14:tracePt t="10236" x="4937125" y="5749925"/>
          <p14:tracePt t="10253" x="5080000" y="5680075"/>
          <p14:tracePt t="10270" x="5194300" y="5594350"/>
          <p14:tracePt t="10286" x="5314950" y="5475288"/>
          <p14:tracePt t="10303" x="5418138" y="5354638"/>
          <p14:tracePt t="10320" x="5503863" y="5240338"/>
          <p14:tracePt t="10336" x="5594350" y="5121275"/>
          <p14:tracePt t="10353" x="5680075" y="4983163"/>
          <p14:tracePt t="10370" x="5761038" y="4835525"/>
          <p14:tracePt t="10386" x="5822950" y="4679950"/>
          <p14:tracePt t="10403" x="5868988" y="4565650"/>
          <p14:tracePt t="10420" x="5903913" y="4497388"/>
          <p14:tracePt t="10436" x="5949950" y="4400550"/>
          <p14:tracePt t="10453" x="5994400" y="4321175"/>
          <p14:tracePt t="10470" x="6018213" y="4264025"/>
          <p14:tracePt t="10486" x="6046788" y="4217988"/>
          <p14:tracePt t="10503" x="6075363" y="4165600"/>
          <p14:tracePt t="10520" x="6103938" y="4108450"/>
          <p14:tracePt t="10536" x="6143625" y="4040188"/>
          <p14:tracePt t="10553" x="6194425" y="3971925"/>
          <p14:tracePt t="10570" x="6240463" y="3908425"/>
          <p14:tracePt t="10586" x="6303963" y="3840163"/>
          <p14:tracePt t="10603" x="6361113" y="3760788"/>
          <p14:tracePt t="10620" x="6411913" y="3697288"/>
          <p14:tracePt t="10636" x="6469063" y="3622675"/>
          <p14:tracePt t="10653" x="6497638" y="3582988"/>
          <p14:tracePt t="10670" x="6550025" y="3536950"/>
          <p14:tracePt t="10686" x="6600825" y="3486150"/>
          <p14:tracePt t="10703" x="6651625" y="3440113"/>
          <p14:tracePt t="10720" x="6697663" y="3389313"/>
          <p14:tracePt t="10736" x="6750050" y="3332163"/>
          <p14:tracePt t="10753" x="6800850" y="3286125"/>
          <p14:tracePt t="10770" x="6880225" y="3240088"/>
          <p14:tracePt t="10786" x="6989763" y="3171825"/>
          <p14:tracePt t="10803" x="7115175" y="3092450"/>
          <p14:tracePt t="10820" x="7223125" y="3022600"/>
          <p14:tracePt t="10836" x="7354888" y="2908300"/>
          <p14:tracePt t="10853" x="7435850" y="2846388"/>
          <p14:tracePt t="10870" x="7532688" y="2771775"/>
          <p14:tracePt t="10886" x="7640638" y="2686050"/>
          <p14:tracePt t="10903" x="7732713" y="2611438"/>
          <p14:tracePt t="10920" x="7794625" y="2549525"/>
          <p14:tracePt t="10937" x="7847013" y="2492375"/>
          <p14:tracePt t="10953" x="7893050" y="2451100"/>
          <p14:tracePt t="10970" x="7943850" y="2411413"/>
          <p14:tracePt t="10986" x="7983538" y="2382838"/>
          <p14:tracePt t="11003" x="8007350" y="2365375"/>
          <p14:tracePt t="11020" x="8007350" y="2360613"/>
          <p14:tracePt t="11144" x="0" y="0"/>
        </p14:tracePtLst>
        <p14:tracePtLst>
          <p14:tracePt t="17470" x="2520950" y="650875"/>
          <p14:tracePt t="17470" x="2503488" y="646113"/>
          <p14:tracePt t="17487" x="2486025" y="639763"/>
          <p14:tracePt t="17488" x="2468563" y="635000"/>
          <p14:tracePt t="17504" x="2439988" y="622300"/>
          <p14:tracePt t="17520" x="2422525" y="622300"/>
          <p14:tracePt t="17537" x="2389188" y="611188"/>
          <p14:tracePt t="17553" x="2365375" y="600075"/>
          <p14:tracePt t="17570" x="2349500" y="588963"/>
          <p14:tracePt t="17587" x="2336800" y="588963"/>
          <p14:tracePt t="17606" x="2325688" y="582613"/>
          <p14:tracePt t="17621" x="2297113" y="577850"/>
          <p14:tracePt t="17637" x="2239963" y="560388"/>
          <p14:tracePt t="17661" x="2182813" y="549275"/>
          <p14:tracePt t="17670" x="2136775" y="549275"/>
          <p14:tracePt t="17687" x="2097088" y="542925"/>
          <p14:tracePt t="17703" x="2063750" y="536575"/>
          <p14:tracePt t="17720" x="2017713" y="536575"/>
          <p14:tracePt t="17737" x="1982788" y="531813"/>
          <p14:tracePt t="17754" x="1954213" y="531813"/>
          <p14:tracePt t="17770" x="1931988" y="531813"/>
          <p14:tracePt t="17787" x="1903413" y="531813"/>
          <p14:tracePt t="17803" x="1868488" y="536575"/>
          <p14:tracePt t="17820" x="1828800" y="542925"/>
          <p14:tracePt t="17837" x="1782763" y="554038"/>
          <p14:tracePt t="17854" x="1754188" y="554038"/>
          <p14:tracePt t="17870" x="1736725" y="560388"/>
          <p14:tracePt t="17887" x="1720850" y="565150"/>
          <p14:tracePt t="17903" x="1708150" y="571500"/>
          <p14:tracePt t="17920" x="1697038" y="577850"/>
          <p14:tracePt t="17937" x="1697038" y="582613"/>
          <p14:tracePt t="17954" x="1685925" y="588963"/>
          <p14:tracePt t="17970" x="1679575" y="593725"/>
          <p14:tracePt t="17987" x="1668463" y="611188"/>
          <p14:tracePt t="18004" x="1657350" y="622300"/>
          <p14:tracePt t="18020" x="1646238" y="639763"/>
          <p14:tracePt t="18037" x="1635125" y="663575"/>
          <p14:tracePt t="18054" x="1635125" y="674688"/>
          <p14:tracePt t="18070" x="1628775" y="685800"/>
          <p14:tracePt t="18087" x="1628775" y="703263"/>
          <p14:tracePt t="18104" x="1628775" y="720725"/>
          <p14:tracePt t="18120" x="1628775" y="742950"/>
          <p14:tracePt t="18137" x="1639888" y="771525"/>
          <p14:tracePt t="18154" x="1646238" y="788988"/>
          <p14:tracePt t="18171" x="1657350" y="806450"/>
          <p14:tracePt t="18187" x="1674813" y="822325"/>
          <p14:tracePt t="18203" x="1692275" y="835025"/>
          <p14:tracePt t="18220" x="1714500" y="850900"/>
          <p14:tracePt t="18237" x="1778000" y="874713"/>
          <p14:tracePt t="18254" x="1839913" y="892175"/>
          <p14:tracePt t="18270" x="1908175" y="896938"/>
          <p14:tracePt t="18287" x="1971675" y="903288"/>
          <p14:tracePt t="18303" x="2028825" y="914400"/>
          <p14:tracePt t="18320" x="2063750" y="920750"/>
          <p14:tracePt t="18337" x="2108200" y="920750"/>
          <p14:tracePt t="18353" x="2165350" y="920750"/>
          <p14:tracePt t="18370" x="2239963" y="920750"/>
          <p14:tracePt t="18387" x="2320925" y="914400"/>
          <p14:tracePt t="18403" x="2371725" y="903288"/>
          <p14:tracePt t="18420" x="2406650" y="896938"/>
          <p14:tracePt t="18437" x="2439988" y="892175"/>
          <p14:tracePt t="18454" x="2479675" y="885825"/>
          <p14:tracePt t="18470" x="2514600" y="868363"/>
          <p14:tracePt t="18487" x="2565400" y="850900"/>
          <p14:tracePt t="18503" x="2593975" y="839788"/>
          <p14:tracePt t="18520" x="2617788" y="828675"/>
          <p14:tracePt t="18537" x="2628900" y="817563"/>
          <p14:tracePt t="18554" x="2640013" y="811213"/>
          <p14:tracePt t="18570" x="2646363" y="793750"/>
          <p14:tracePt t="18587" x="2651125" y="788988"/>
          <p14:tracePt t="18604" x="2657475" y="771525"/>
          <p14:tracePt t="18620" x="2657475" y="754063"/>
          <p14:tracePt t="18637" x="2657475" y="731838"/>
          <p14:tracePt t="18654" x="2651125" y="714375"/>
          <p14:tracePt t="18670" x="2635250" y="696913"/>
          <p14:tracePt t="18687" x="2611438" y="668338"/>
          <p14:tracePt t="18703" x="2578100" y="639763"/>
          <p14:tracePt t="18720" x="2536825" y="611188"/>
          <p14:tracePt t="18737" x="2486025" y="582613"/>
          <p14:tracePt t="18753" x="2428875" y="554038"/>
          <p14:tracePt t="18770" x="2382838" y="531813"/>
          <p14:tracePt t="18787" x="2336800" y="514350"/>
          <p14:tracePt t="18804" x="2292350" y="503238"/>
          <p14:tracePt t="18821" x="2257425" y="496888"/>
          <p14:tracePt t="18837" x="2193925" y="485775"/>
          <p14:tracePt t="18853" x="2132013" y="485775"/>
          <p14:tracePt t="18870" x="2051050" y="479425"/>
          <p14:tracePt t="18887" x="1971675" y="479425"/>
          <p14:tracePt t="18903" x="1903413" y="479425"/>
          <p14:tracePt t="18920" x="1851025" y="479425"/>
          <p14:tracePt t="18937" x="1811338" y="485775"/>
          <p14:tracePt t="18953" x="1778000" y="492125"/>
          <p14:tracePt t="18970" x="1749425" y="496888"/>
          <p14:tracePt t="18987" x="1725613" y="503238"/>
          <p14:tracePt t="19003" x="1708150" y="508000"/>
          <p14:tracePt t="19020" x="1692275" y="514350"/>
          <p14:tracePt t="19037" x="1663700" y="536575"/>
          <p14:tracePt t="19053" x="1639888" y="554038"/>
          <p14:tracePt t="19070" x="1611313" y="571500"/>
          <p14:tracePt t="19087" x="1589088" y="593725"/>
          <p14:tracePt t="19104" x="1571625" y="622300"/>
          <p14:tracePt t="19120" x="1554163" y="646113"/>
          <p14:tracePt t="19137" x="1549400" y="674688"/>
          <p14:tracePt t="19153" x="1543050" y="692150"/>
          <p14:tracePt t="19170" x="1543050" y="708025"/>
          <p14:tracePt t="19187" x="1543050" y="736600"/>
          <p14:tracePt t="19204" x="1549400" y="754063"/>
          <p14:tracePt t="19220" x="1560513" y="782638"/>
          <p14:tracePt t="19237" x="1582738" y="817563"/>
          <p14:tracePt t="19253" x="1606550" y="839788"/>
          <p14:tracePt t="19270" x="1639888" y="863600"/>
          <p14:tracePt t="19287" x="1674813" y="879475"/>
          <p14:tracePt t="19304" x="1731963" y="903288"/>
          <p14:tracePt t="19320" x="1806575" y="925513"/>
          <p14:tracePt t="19337" x="1892300" y="949325"/>
          <p14:tracePt t="19353" x="1982788" y="971550"/>
          <p14:tracePt t="19370" x="2074863" y="989013"/>
          <p14:tracePt t="19387" x="2178050" y="993775"/>
          <p14:tracePt t="19404" x="2263775" y="993775"/>
          <p14:tracePt t="19420" x="2360613" y="993775"/>
          <p14:tracePt t="19437" x="2492375" y="993775"/>
          <p14:tracePt t="19453" x="2565400" y="977900"/>
          <p14:tracePt t="19470" x="2617788" y="971550"/>
          <p14:tracePt t="19487" x="2674938" y="960438"/>
          <p14:tracePt t="19503" x="2725738" y="942975"/>
          <p14:tracePt t="19520" x="2782888" y="925513"/>
          <p14:tracePt t="19537" x="2822575" y="914400"/>
          <p14:tracePt t="19553" x="2846388" y="903288"/>
          <p14:tracePt t="19570" x="2863850" y="892175"/>
          <p14:tracePt t="19587" x="2868613" y="892175"/>
          <p14:tracePt t="19651" x="2868613" y="885825"/>
          <p14:tracePt t="19669" x="2868613" y="879475"/>
          <p14:tracePt t="19677" x="2868613" y="874713"/>
          <p14:tracePt t="19696" x="2868613" y="863600"/>
          <p14:tracePt t="19703" x="2863850" y="850900"/>
          <p14:tracePt t="19704" x="2846388" y="835025"/>
          <p14:tracePt t="19720" x="2811463" y="806450"/>
          <p14:tracePt t="19737" x="2771775" y="782638"/>
          <p14:tracePt t="19753" x="2743200" y="765175"/>
          <p14:tracePt t="19770" x="2703513" y="742950"/>
          <p14:tracePt t="19787" x="2646363" y="720725"/>
          <p14:tracePt t="19804" x="2578100" y="692150"/>
          <p14:tracePt t="19820" x="2532063" y="679450"/>
          <p14:tracePt t="19837" x="2479675" y="663575"/>
          <p14:tracePt t="19853" x="2439988" y="657225"/>
          <p14:tracePt t="19870" x="2400300" y="657225"/>
          <p14:tracePt t="19887" x="2354263" y="657225"/>
          <p14:tracePt t="19903" x="2314575" y="657225"/>
          <p14:tracePt t="19920" x="2279650" y="657225"/>
          <p14:tracePt t="19937" x="2239963" y="668338"/>
          <p14:tracePt t="19954" x="2211388" y="679450"/>
          <p14:tracePt t="19970" x="2189163" y="692150"/>
          <p14:tracePt t="19986" x="2165350" y="696913"/>
          <p14:tracePt t="20003" x="2143125" y="708025"/>
          <p14:tracePt t="20019" x="2114550" y="720725"/>
          <p14:tracePt t="20036" x="2097088" y="731838"/>
          <p14:tracePt t="20053" x="2079625" y="736600"/>
          <p14:tracePt t="20109" x="2074863" y="736600"/>
          <p14:tracePt t="20117" x="2068513" y="742950"/>
          <p14:tracePt t="20133" x="2063750" y="749300"/>
          <p14:tracePt t="20149" x="2057400" y="754063"/>
          <p14:tracePt t="20165" x="2051050" y="760413"/>
          <p14:tracePt t="20173" x="2046288" y="771525"/>
          <p14:tracePt t="20181" x="2039938" y="782638"/>
          <p14:tracePt t="20221" x="2039938" y="788988"/>
          <p14:tracePt t="20230" x="2035175" y="793750"/>
          <p14:tracePt t="20261" x="2028825" y="800100"/>
          <p14:tracePt t="20269" x="2028825" y="806450"/>
          <p14:tracePt t="20293" x="2028825" y="811213"/>
          <p14:tracePt t="20925" x="2035175" y="811213"/>
          <p14:tracePt t="20933" x="2051050" y="817563"/>
          <p14:tracePt t="20941" x="2063750" y="822325"/>
          <p14:tracePt t="20953" x="2079625" y="822325"/>
          <p14:tracePt t="20954" x="2114550" y="828675"/>
          <p14:tracePt t="20970" x="2160588" y="839788"/>
          <p14:tracePt t="20987" x="2193925" y="846138"/>
          <p14:tracePt t="21003" x="2235200" y="850900"/>
          <p14:tracePt t="21020" x="2246313" y="850900"/>
          <p14:tracePt t="21037" x="2263775" y="850900"/>
          <p14:tracePt t="21054" x="2268538" y="850900"/>
          <p14:tracePt t="21070" x="2286000" y="850900"/>
          <p14:tracePt t="21087" x="2297113" y="850900"/>
          <p14:tracePt t="21103" x="2303463" y="850900"/>
          <p14:tracePt t="21120" x="2308225" y="850900"/>
          <p14:tracePt t="21165" x="2320925" y="850900"/>
          <p14:tracePt t="21189" x="2325688" y="850900"/>
          <p14:tracePt t="21197" x="2336800" y="850900"/>
          <p14:tracePt t="21205" x="2360613" y="850900"/>
          <p14:tracePt t="21221" x="2378075" y="850900"/>
          <p14:tracePt t="21223" x="2389188" y="850900"/>
          <p14:tracePt t="21237" x="2400300" y="850900"/>
          <p14:tracePt t="21459" x="0" y="0"/>
        </p14:tracePtLst>
        <p14:tracePtLst>
          <p14:tracePt t="23389" x="806450" y="2543175"/>
          <p14:tracePt t="24085" x="806450" y="2554288"/>
          <p14:tracePt t="24101" x="806450" y="2560638"/>
          <p14:tracePt t="24104" x="811213" y="2571750"/>
          <p14:tracePt t="24125" x="817563" y="2571750"/>
          <p14:tracePt t="24128" x="822325" y="2578100"/>
          <p14:tracePt t="24137" x="822325" y="2582863"/>
          <p14:tracePt t="24153" x="822325" y="2589213"/>
          <p14:tracePt t="24861" x="828675" y="2589213"/>
          <p14:tracePt t="24934" x="835025" y="2589213"/>
          <p14:tracePt t="25021" x="839788" y="2589213"/>
          <p14:tracePt t="25181" x="846138" y="2589213"/>
          <p14:tracePt t="25205" x="850900" y="2589213"/>
          <p14:tracePt t="25213" x="857250" y="2589213"/>
          <p14:tracePt t="25237" x="863600" y="2589213"/>
          <p14:tracePt t="25245" x="868363" y="2589213"/>
          <p14:tracePt t="25259" x="874713" y="2589213"/>
          <p14:tracePt t="25270" x="879475" y="2589213"/>
          <p14:tracePt t="25270" x="885825" y="2589213"/>
          <p14:tracePt t="25287" x="892175" y="2589213"/>
          <p14:tracePt t="25323" x="896938" y="2589213"/>
          <p14:tracePt t="25349" x="903288" y="2589213"/>
          <p14:tracePt t="25381" x="908050" y="2589213"/>
          <p14:tracePt t="25389" x="914400" y="2589213"/>
          <p14:tracePt t="25414" x="925513" y="2593975"/>
          <p14:tracePt t="25422" x="931863" y="2593975"/>
          <p14:tracePt t="25438" x="936625" y="2593975"/>
          <p14:tracePt t="25439" x="936625" y="2600325"/>
          <p14:tracePt t="25454" x="942975" y="2600325"/>
          <p14:tracePt t="25518" x="949325" y="2600325"/>
          <p14:tracePt t="25542" x="960438" y="2606675"/>
          <p14:tracePt t="25551" x="965200" y="2606675"/>
          <p14:tracePt t="25557" x="971550" y="2606675"/>
          <p14:tracePt t="25571" x="982663" y="2606675"/>
          <p14:tracePt t="25571" x="1006475" y="2606675"/>
          <p14:tracePt t="25587" x="1046163" y="2606675"/>
          <p14:tracePt t="25604" x="1085850" y="2606675"/>
          <p14:tracePt t="25621" x="1120775" y="2600325"/>
          <p14:tracePt t="25637" x="1154113" y="2593975"/>
          <p14:tracePt t="25678" x="1160463" y="2589213"/>
          <p14:tracePt t="26058" x="0" y="0"/>
        </p14:tracePtLst>
        <p14:tracePtLst>
          <p14:tracePt t="27054" x="2389188" y="2508250"/>
          <p14:tracePt t="27055" x="2389188" y="2503488"/>
          <p14:tracePt t="27064" x="2389188" y="2497138"/>
          <p14:tracePt t="27071" x="2389188" y="2486025"/>
          <p14:tracePt t="27088" x="2389188" y="2474913"/>
          <p14:tracePt t="27104" x="2389188" y="2457450"/>
          <p14:tracePt t="27120" x="2378075" y="2439988"/>
          <p14:tracePt t="27137" x="2365375" y="2428875"/>
          <p14:tracePt t="27154" x="2349500" y="2411413"/>
          <p14:tracePt t="27170" x="2332038" y="2406650"/>
          <p14:tracePt t="27187" x="2308225" y="2400300"/>
          <p14:tracePt t="27206" x="2292350" y="2400300"/>
          <p14:tracePt t="27230" x="2279650" y="2393950"/>
          <p14:tracePt t="27238" x="2222500" y="2393950"/>
          <p14:tracePt t="27271" x="2160588" y="2389188"/>
          <p14:tracePt t="27287" x="2097088" y="2389188"/>
          <p14:tracePt t="27294" x="2063750" y="2389188"/>
          <p14:tracePt t="27304" x="2028825" y="2389188"/>
          <p14:tracePt t="27321" x="2022475" y="2389188"/>
          <p14:tracePt t="27342" x="2006600" y="2393950"/>
          <p14:tracePt t="27366" x="2000250" y="2400300"/>
          <p14:tracePt t="27374" x="1989138" y="2406650"/>
          <p14:tracePt t="27390" x="1965325" y="2411413"/>
          <p14:tracePt t="27406" x="1936750" y="2428875"/>
          <p14:tracePt t="27421" x="1903413" y="2451100"/>
          <p14:tracePt t="27437" x="1863725" y="2486025"/>
          <p14:tracePt t="27454" x="1851025" y="2508250"/>
          <p14:tracePt t="27471" x="1839913" y="2536825"/>
          <p14:tracePt t="27487" x="1835150" y="2565400"/>
          <p14:tracePt t="27504" x="1828800" y="2606675"/>
          <p14:tracePt t="27521" x="1828800" y="2640013"/>
          <p14:tracePt t="27537" x="1828800" y="2674938"/>
          <p14:tracePt t="27554" x="1839913" y="2697163"/>
          <p14:tracePt t="27571" x="1851025" y="2708275"/>
          <p14:tracePt t="27587" x="1868488" y="2720975"/>
          <p14:tracePt t="27604" x="1908175" y="2725738"/>
          <p14:tracePt t="27621" x="1960563" y="2732088"/>
          <p14:tracePt t="27637" x="2079625" y="2732088"/>
          <p14:tracePt t="27654" x="2165350" y="2720975"/>
          <p14:tracePt t="27671" x="2239963" y="2697163"/>
          <p14:tracePt t="27687" x="2303463" y="2663825"/>
          <p14:tracePt t="27704" x="2354263" y="2628900"/>
          <p14:tracePt t="27721" x="2393950" y="2582863"/>
          <p14:tracePt t="27737" x="2406650" y="2549525"/>
          <p14:tracePt t="27754" x="2406650" y="2520950"/>
          <p14:tracePt t="27771" x="2406650" y="2497138"/>
          <p14:tracePt t="27787" x="2406650" y="2468563"/>
          <p14:tracePt t="27804" x="2406650" y="2446338"/>
          <p14:tracePt t="27821" x="2400300" y="2422525"/>
          <p14:tracePt t="27837" x="2371725" y="2393950"/>
          <p14:tracePt t="27854" x="2343150" y="2371725"/>
          <p14:tracePt t="27871" x="2308225" y="2354263"/>
          <p14:tracePt t="27887" x="2263775" y="2343150"/>
          <p14:tracePt t="27904" x="2206625" y="2332038"/>
          <p14:tracePt t="27921" x="2154238" y="2325688"/>
          <p14:tracePt t="27937" x="2097088" y="2325688"/>
          <p14:tracePt t="27954" x="2035175" y="2325688"/>
          <p14:tracePt t="27970" x="1982788" y="2332038"/>
          <p14:tracePt t="27987" x="1914525" y="2354263"/>
          <p14:tracePt t="28004" x="1857375" y="2378075"/>
          <p14:tracePt t="28020" x="1800225" y="2417763"/>
          <p14:tracePt t="28037" x="1736725" y="2474913"/>
          <p14:tracePt t="28054" x="1720850" y="2503488"/>
          <p14:tracePt t="28071" x="1708150" y="2532063"/>
          <p14:tracePt t="28087" x="1703388" y="2554288"/>
          <p14:tracePt t="28104" x="1703388" y="2582863"/>
          <p14:tracePt t="28121" x="1703388" y="2600325"/>
          <p14:tracePt t="28137" x="1703388" y="2611438"/>
          <p14:tracePt t="28154" x="1708150" y="2628900"/>
          <p14:tracePt t="28170" x="1749425" y="2657475"/>
          <p14:tracePt t="28187" x="1828800" y="2686050"/>
          <p14:tracePt t="28204" x="1936750" y="2697163"/>
          <p14:tracePt t="28221" x="2063750" y="2697163"/>
          <p14:tracePt t="28237" x="2268538" y="2679700"/>
          <p14:tracePt t="28254" x="2393950" y="2635250"/>
          <p14:tracePt t="28271" x="2468563" y="2593975"/>
          <p14:tracePt t="28287" x="2497138" y="2565400"/>
          <p14:tracePt t="28304" x="2508250" y="2543175"/>
          <p14:tracePt t="28322" x="2508250" y="2532063"/>
          <p14:tracePt t="28338" x="2508250" y="2525713"/>
          <p14:tracePt t="28354" x="2508250" y="2508250"/>
          <p14:tracePt t="28371" x="2508250" y="2503488"/>
          <p14:tracePt t="28388" x="2492375" y="2486025"/>
          <p14:tracePt t="28404" x="2446338" y="2463800"/>
          <p14:tracePt t="28420" x="2371725" y="2446338"/>
          <p14:tracePt t="28437" x="2217738" y="2411413"/>
          <p14:tracePt t="28454" x="2125663" y="2400300"/>
          <p14:tracePt t="28471" x="2035175" y="2393950"/>
          <p14:tracePt t="28487" x="1954213" y="2393950"/>
          <p14:tracePt t="28504" x="1892300" y="2393950"/>
          <p14:tracePt t="28521" x="1868488" y="2400300"/>
          <p14:tracePt t="28537" x="1863725" y="2406650"/>
          <p14:tracePt t="28678" x="1857375" y="2406650"/>
          <p14:tracePt t="28678" x="0" y="0"/>
        </p14:tracePtLst>
        <p14:tracePtLst>
          <p14:tracePt t="29849" x="3165475" y="2978150"/>
          <p14:tracePt t="29894" x="3182938" y="2971800"/>
          <p14:tracePt t="29902" x="3206750" y="2960688"/>
          <p14:tracePt t="29910" x="3228975" y="2954338"/>
          <p14:tracePt t="29920" x="3246438" y="2943225"/>
          <p14:tracePt t="29926" x="3308350" y="2925763"/>
          <p14:tracePt t="29937" x="3365500" y="2908300"/>
          <p14:tracePt t="29958" x="3406775" y="2897188"/>
          <p14:tracePt t="29971" x="3457575" y="2892425"/>
          <p14:tracePt t="29990" x="3508375" y="2879725"/>
          <p14:tracePt t="30006" x="3554413" y="2868613"/>
          <p14:tracePt t="30022" x="3600450" y="2851150"/>
          <p14:tracePt t="30038" x="3635375" y="2835275"/>
          <p14:tracePt t="30071" x="3646488" y="2828925"/>
          <p14:tracePt t="30078" x="3651250" y="2828925"/>
          <p14:tracePt t="30094" x="3657600" y="2822575"/>
          <p14:tracePt t="30198" x="3657600" y="2817813"/>
          <p14:tracePt t="30214" x="3657600" y="2811463"/>
          <p14:tracePt t="30222" x="3594100" y="2794000"/>
          <p14:tracePt t="30238" x="3543300" y="2778125"/>
          <p14:tracePt t="30246" x="3406775" y="2749550"/>
          <p14:tracePt t="30262" x="3246438" y="2703513"/>
          <p14:tracePt t="30278" x="3114675" y="2679700"/>
          <p14:tracePt t="30289" x="2982913" y="2646363"/>
          <p14:tracePt t="30304" x="2863850" y="2622550"/>
          <p14:tracePt t="30320" x="2725738" y="2600325"/>
          <p14:tracePt t="30338" x="2565400" y="2582863"/>
          <p14:tracePt t="30354" x="2411413" y="2578100"/>
          <p14:tracePt t="30370" x="2263775" y="2571750"/>
          <p14:tracePt t="30387" x="2136775" y="2571750"/>
          <p14:tracePt t="30404" x="2000250" y="2571750"/>
          <p14:tracePt t="30419" x="1851025" y="2589213"/>
          <p14:tracePt t="30435" x="1697038" y="2593975"/>
          <p14:tracePt t="30435" x="1617663" y="2606675"/>
          <p14:tracePt t="30453" x="1435100" y="2617788"/>
          <p14:tracePt t="30470" x="1246188" y="2646363"/>
          <p14:tracePt t="30486" x="1085850" y="2657475"/>
          <p14:tracePt t="30503" x="960438" y="2679700"/>
          <p14:tracePt t="30520" x="839788" y="2703513"/>
          <p14:tracePt t="30536" x="736600" y="2720975"/>
          <p14:tracePt t="30553" x="657225" y="2736850"/>
          <p14:tracePt t="30569" x="606425" y="2760663"/>
          <p14:tracePt t="30586" x="582613" y="2771775"/>
          <p14:tracePt t="30603" x="560388" y="2789238"/>
          <p14:tracePt t="30620" x="531813" y="2811463"/>
          <p14:tracePt t="30636" x="496888" y="2851150"/>
          <p14:tracePt t="30653" x="479425" y="2892425"/>
          <p14:tracePt t="30669" x="457200" y="2932113"/>
          <p14:tracePt t="30686" x="457200" y="2982913"/>
          <p14:tracePt t="30703" x="457200" y="3051175"/>
          <p14:tracePt t="30719" x="485775" y="3121025"/>
          <p14:tracePt t="30736" x="525463" y="3189288"/>
          <p14:tracePt t="30753" x="588963" y="3251200"/>
          <p14:tracePt t="30769" x="657225" y="3297238"/>
          <p14:tracePt t="30786" x="742950" y="3349625"/>
          <p14:tracePt t="30803" x="857250" y="3389313"/>
          <p14:tracePt t="30820" x="977900" y="3417888"/>
          <p14:tracePt t="30836" x="1177925" y="3440113"/>
          <p14:tracePt t="30853" x="1296988" y="3446463"/>
          <p14:tracePt t="30869" x="1406525" y="3457575"/>
          <p14:tracePt t="30886" x="1503363" y="3457575"/>
          <p14:tracePt t="30903" x="1628775" y="3451225"/>
          <p14:tracePt t="30920" x="1765300" y="3440113"/>
          <p14:tracePt t="30936" x="1925638" y="3406775"/>
          <p14:tracePt t="30953" x="2114550" y="3365500"/>
          <p14:tracePt t="30969" x="2308225" y="3332163"/>
          <p14:tracePt t="30986" x="2514600" y="3308350"/>
          <p14:tracePt t="31003" x="2703513" y="3275013"/>
          <p14:tracePt t="31020" x="2949575" y="3217863"/>
          <p14:tracePt t="31037" x="3079750" y="3189288"/>
          <p14:tracePt t="31053" x="3194050" y="3149600"/>
          <p14:tracePt t="31069" x="3286125" y="3121025"/>
          <p14:tracePt t="31086" x="3360738" y="3103563"/>
          <p14:tracePt t="31103" x="3417888" y="3092450"/>
          <p14:tracePt t="31120" x="3479800" y="3074988"/>
          <p14:tracePt t="31136" x="3554413" y="3063875"/>
          <p14:tracePt t="31153" x="3606800" y="3051175"/>
          <p14:tracePt t="31169" x="3657600" y="3028950"/>
          <p14:tracePt t="31187" x="3679825" y="3017838"/>
          <p14:tracePt t="31204" x="3692525" y="3011488"/>
          <p14:tracePt t="31220" x="3692525" y="3006725"/>
          <p14:tracePt t="31237" x="3692525" y="2994025"/>
          <p14:tracePt t="31286" x="3692525" y="2982913"/>
          <p14:tracePt t="31302" x="3692525" y="2971800"/>
          <p14:tracePt t="31312" x="3692525" y="2965450"/>
          <p14:tracePt t="31320" x="3686175" y="2954338"/>
          <p14:tracePt t="31337" x="3657600" y="2932113"/>
          <p14:tracePt t="31354" x="3629025" y="2914650"/>
          <p14:tracePt t="31371" x="3582988" y="2897188"/>
          <p14:tracePt t="31388" x="3503613" y="2868613"/>
          <p14:tracePt t="31404" x="3389313" y="2840038"/>
          <p14:tracePt t="31421" x="3257550" y="2800350"/>
          <p14:tracePt t="31437" x="3086100" y="2760663"/>
          <p14:tracePt t="31454" x="3011488" y="2743200"/>
          <p14:tracePt t="31470" x="2960688" y="2736850"/>
          <p14:tracePt t="31487" x="2897188" y="2732088"/>
          <p14:tracePt t="31504" x="2835275" y="2725738"/>
          <p14:tracePt t="31521" x="2736850" y="2725738"/>
          <p14:tracePt t="31537" x="2628900" y="2720975"/>
          <p14:tracePt t="31554" x="2532063" y="2720975"/>
          <p14:tracePt t="31571" x="2428875" y="2720975"/>
          <p14:tracePt t="31587" x="2332038" y="2725738"/>
          <p14:tracePt t="31604" x="2222500" y="2725738"/>
          <p14:tracePt t="31620" x="2097088" y="2725738"/>
          <p14:tracePt t="31637" x="1897063" y="2736850"/>
          <p14:tracePt t="31654" x="1800225" y="2749550"/>
          <p14:tracePt t="31670" x="1708150" y="2765425"/>
          <p14:tracePt t="31687" x="1622425" y="2782888"/>
          <p14:tracePt t="31704" x="1549400" y="2806700"/>
          <p14:tracePt t="31720" x="1485900" y="2828925"/>
          <p14:tracePt t="31737" x="1417638" y="2851150"/>
          <p14:tracePt t="31754" x="1360488" y="2879725"/>
          <p14:tracePt t="31770" x="1308100" y="2914650"/>
          <p14:tracePt t="31787" x="1263650" y="2943225"/>
          <p14:tracePt t="31804" x="1193800" y="2994025"/>
          <p14:tracePt t="31821" x="1125538" y="3040063"/>
          <p14:tracePt t="31837" x="1046163" y="3121025"/>
          <p14:tracePt t="31854" x="1006475" y="3171825"/>
          <p14:tracePt t="31871" x="977900" y="3211513"/>
          <p14:tracePt t="31887" x="960438" y="3246438"/>
          <p14:tracePt t="31904" x="936625" y="3275013"/>
          <p14:tracePt t="31920" x="920750" y="3297238"/>
          <p14:tracePt t="31937" x="908050" y="3321050"/>
          <p14:tracePt t="31954" x="892175" y="3349625"/>
          <p14:tracePt t="31970" x="885825" y="3371850"/>
          <p14:tracePt t="31987" x="885825" y="3394075"/>
          <p14:tracePt t="32022" x="885825" y="3400425"/>
          <p14:tracePt t="32037" x="892175" y="3411538"/>
          <p14:tracePt t="32038" x="908050" y="3422650"/>
          <p14:tracePt t="32054" x="936625" y="3440113"/>
          <p14:tracePt t="32070" x="1017588" y="3468688"/>
          <p14:tracePt t="32087" x="1136650" y="3503613"/>
          <p14:tracePt t="32104" x="1274763" y="3532188"/>
          <p14:tracePt t="32120" x="1417638" y="3549650"/>
          <p14:tracePt t="32137" x="1474788" y="3554413"/>
          <p14:tracePt t="32154" x="1497013" y="3554413"/>
          <p14:tracePt t="32569" x="0" y="0"/>
        </p14:tracePtLst>
        <p14:tracePtLst>
          <p14:tracePt t="33838" x="1943100" y="4749800"/>
          <p14:tracePt t="33990" x="1931988" y="4749800"/>
          <p14:tracePt t="33998" x="1914525" y="4743450"/>
          <p14:tracePt t="34005" x="1857375" y="4721225"/>
          <p14:tracePt t="34021" x="1817688" y="4703763"/>
          <p14:tracePt t="34029" x="1771650" y="4679950"/>
          <p14:tracePt t="34037" x="1617663" y="4629150"/>
          <p14:tracePt t="34061" x="1536700" y="4611688"/>
          <p14:tracePt t="34070" x="1497013" y="4594225"/>
          <p14:tracePt t="34094" x="1479550" y="4589463"/>
          <p14:tracePt t="34104" x="1474788" y="4589463"/>
          <p14:tracePt t="34120" x="1463675" y="4583113"/>
          <p14:tracePt t="34137" x="1457325" y="4578350"/>
          <p14:tracePt t="34153" x="1450975" y="4578350"/>
          <p14:tracePt t="34170" x="1439863" y="4578350"/>
          <p14:tracePt t="34187" x="1435100" y="4578350"/>
          <p14:tracePt t="34204" x="1422400" y="4578350"/>
          <p14:tracePt t="34221" x="1411288" y="4578350"/>
          <p14:tracePt t="34237" x="1406525" y="4578350"/>
          <p14:tracePt t="34253" x="1393825" y="4578350"/>
          <p14:tracePt t="34869" x="1377950" y="4578350"/>
          <p14:tracePt t="34880" x="1349375" y="4578350"/>
          <p14:tracePt t="34881" x="1303338" y="4578350"/>
          <p14:tracePt t="34887" x="1193800" y="4578350"/>
          <p14:tracePt t="34903" x="1085850" y="4578350"/>
          <p14:tracePt t="34920" x="993775" y="4589463"/>
          <p14:tracePt t="34937" x="931863" y="4589463"/>
          <p14:tracePt t="34953" x="892175" y="4594225"/>
          <p14:tracePt t="34970" x="874713" y="4600575"/>
          <p14:tracePt t="34987" x="863600" y="4606925"/>
          <p14:tracePt t="35003" x="846138" y="4618038"/>
          <p14:tracePt t="35020" x="817563" y="4622800"/>
          <p14:tracePt t="35020" x="806450" y="4635500"/>
          <p14:tracePt t="35037" x="782638" y="4640263"/>
          <p14:tracePt t="35054" x="749300" y="4657725"/>
          <p14:tracePt t="35070" x="714375" y="4679950"/>
          <p14:tracePt t="35087" x="674688" y="4714875"/>
          <p14:tracePt t="35104" x="628650" y="4765675"/>
          <p14:tracePt t="35120" x="577850" y="4846638"/>
          <p14:tracePt t="35137" x="520700" y="4932363"/>
          <p14:tracePt t="35153" x="468313" y="5029200"/>
          <p14:tracePt t="35170" x="422275" y="5137150"/>
          <p14:tracePt t="35187" x="382588" y="5229225"/>
          <p14:tracePt t="35204" x="360363" y="5314950"/>
          <p14:tracePt t="35220" x="349250" y="5365750"/>
          <p14:tracePt t="35237" x="349250" y="5407025"/>
          <p14:tracePt t="35253" x="349250" y="5429250"/>
          <p14:tracePt t="35270" x="360363" y="5451475"/>
          <p14:tracePt t="35287" x="382588" y="5480050"/>
          <p14:tracePt t="35304" x="406400" y="5514975"/>
          <p14:tracePt t="35320" x="434975" y="5543550"/>
          <p14:tracePt t="35337" x="485775" y="5578475"/>
          <p14:tracePt t="35353" x="531813" y="5618163"/>
          <p14:tracePt t="35370" x="588963" y="5664200"/>
          <p14:tracePt t="35387" x="628650" y="5686425"/>
          <p14:tracePt t="35404" x="650875" y="5708650"/>
          <p14:tracePt t="35420" x="674688" y="5726113"/>
          <p14:tracePt t="35438" x="685800" y="5737225"/>
          <p14:tracePt t="35454" x="708025" y="5754688"/>
          <p14:tracePt t="35470" x="736600" y="5783263"/>
          <p14:tracePt t="35487" x="765175" y="5807075"/>
          <p14:tracePt t="35503" x="788988" y="5818188"/>
          <p14:tracePt t="35519" x="811213" y="5840413"/>
          <p14:tracePt t="35536" x="839788" y="5857875"/>
          <p14:tracePt t="35553" x="868363" y="5875338"/>
          <p14:tracePt t="35570" x="892175" y="5892800"/>
          <p14:tracePt t="35587" x="914400" y="5903913"/>
          <p14:tracePt t="35603" x="954088" y="5921375"/>
          <p14:tracePt t="35620" x="1017588" y="5937250"/>
          <p14:tracePt t="35637" x="1149350" y="5972175"/>
          <p14:tracePt t="35653" x="1235075" y="6000750"/>
          <p14:tracePt t="35670" x="1296988" y="6022975"/>
          <p14:tracePt t="35687" x="1354138" y="6035675"/>
          <p14:tracePt t="35703" x="1417638" y="6046788"/>
          <p14:tracePt t="35720" x="1503363" y="6075363"/>
          <p14:tracePt t="35737" x="1611313" y="6103938"/>
          <p14:tracePt t="35753" x="1714500" y="6143625"/>
          <p14:tracePt t="35770" x="1800225" y="6172200"/>
          <p14:tracePt t="35787" x="1868488" y="6194425"/>
          <p14:tracePt t="35803" x="1925638" y="6223000"/>
          <p14:tracePt t="35820" x="2000250" y="6251575"/>
          <p14:tracePt t="35837" x="2143125" y="6297613"/>
          <p14:tracePt t="35853" x="2257425" y="6337300"/>
          <p14:tracePt t="35870" x="2371725" y="6378575"/>
          <p14:tracePt t="35887" x="2474913" y="6394450"/>
          <p14:tracePt t="35903" x="2571750" y="6394450"/>
          <p14:tracePt t="35920" x="2651125" y="6394450"/>
          <p14:tracePt t="35937" x="2725738" y="6378575"/>
          <p14:tracePt t="35953" x="2817813" y="6354763"/>
          <p14:tracePt t="35970" x="2897188" y="6315075"/>
          <p14:tracePt t="35987" x="2982913" y="6251575"/>
          <p14:tracePt t="36003" x="3068638" y="6126163"/>
          <p14:tracePt t="36020" x="3132138" y="5978525"/>
          <p14:tracePt t="36037" x="3200400" y="5800725"/>
          <p14:tracePt t="36053" x="3228975" y="5715000"/>
          <p14:tracePt t="36070" x="3235325" y="5635625"/>
          <p14:tracePt t="36087" x="3235325" y="5537200"/>
          <p14:tracePt t="36103" x="3235325" y="5446713"/>
          <p14:tracePt t="36120" x="3235325" y="5394325"/>
          <p14:tracePt t="36137" x="3235325" y="5365750"/>
          <p14:tracePt t="36153" x="3235325" y="5343525"/>
          <p14:tracePt t="36170" x="3235325" y="5326063"/>
          <p14:tracePt t="36187" x="3228975" y="5303838"/>
          <p14:tracePt t="36203" x="3222625" y="5280025"/>
          <p14:tracePt t="36220" x="3222625" y="5251450"/>
          <p14:tracePt t="36237" x="3217863" y="5229225"/>
          <p14:tracePt t="36253" x="3217863" y="5222875"/>
          <p14:tracePt t="36341" x="3211513" y="5222875"/>
          <p14:tracePt t="36341" x="3206750" y="5222875"/>
          <p14:tracePt t="36365" x="3194050" y="5222875"/>
          <p14:tracePt t="36373" x="3178175" y="5222875"/>
          <p14:tracePt t="36381" x="3149600" y="5222875"/>
          <p14:tracePt t="36389" x="3092450" y="5235575"/>
          <p14:tracePt t="36404" x="3028950" y="5251450"/>
          <p14:tracePt t="36420" x="2982913" y="5257800"/>
          <p14:tracePt t="36420" x="2960688" y="5257800"/>
          <p14:tracePt t="36437" x="2936875" y="5264150"/>
          <p14:tracePt t="36454" x="2925763" y="5268913"/>
          <p14:tracePt t="36470" x="2921000" y="5268913"/>
          <p14:tracePt t="36487" x="2914650" y="5268913"/>
          <p14:tracePt t="36503" x="2908300" y="5268913"/>
          <p14:tracePt t="36520" x="2897188" y="5275263"/>
          <p14:tracePt t="36537" x="2886075" y="5275263"/>
          <p14:tracePt t="36553" x="2868613" y="5275263"/>
          <p14:tracePt t="36570" x="2851150" y="5280025"/>
          <p14:tracePt t="36587" x="2846388" y="5286375"/>
          <p14:tracePt t="36603" x="2835275" y="5286375"/>
          <p14:tracePt t="36620" x="2822575" y="5292725"/>
          <p14:tracePt t="36637" x="2800350" y="5297488"/>
          <p14:tracePt t="36653" x="2794000" y="5303838"/>
          <p14:tracePt t="36693" x="2782888" y="5303838"/>
          <p14:tracePt t="36717" x="2778125" y="5303838"/>
          <p14:tracePt t="36734" x="2771775" y="5308600"/>
          <p14:tracePt t="36749" x="2765425" y="5308600"/>
          <p14:tracePt t="36781" x="2760663" y="5308600"/>
          <p14:tracePt t="36981" x="2765425" y="5308600"/>
          <p14:tracePt t="36989" x="2778125" y="5308600"/>
          <p14:tracePt t="36997" x="2789238" y="5308600"/>
          <p14:tracePt t="37003" x="2811463" y="5308600"/>
          <p14:tracePt t="37020" x="2828925" y="5308600"/>
          <p14:tracePt t="37037" x="2851150" y="5308600"/>
          <p14:tracePt t="37053" x="2857500" y="5308600"/>
          <p14:tracePt t="37070" x="2868613" y="5308600"/>
          <p14:tracePt t="37087" x="2874963" y="5308600"/>
          <p14:tracePt t="37103" x="2892425" y="5314950"/>
          <p14:tracePt t="37120" x="2908300" y="5321300"/>
          <p14:tracePt t="37137" x="2921000" y="5321300"/>
          <p14:tracePt t="37153" x="2932113" y="5326063"/>
          <p14:tracePt t="37170" x="2943225" y="5332413"/>
          <p14:tracePt t="37554" x="0" y="0"/>
        </p14:tracePtLst>
        <p14:tracePtLst>
          <p14:tracePt t="38589" x="2371725" y="5521325"/>
          <p14:tracePt t="38685" x="2365375" y="5514975"/>
          <p14:tracePt t="38693" x="2343150" y="5508625"/>
          <p14:tracePt t="38701" x="2320925" y="5503863"/>
          <p14:tracePt t="38709" x="2228850" y="5492750"/>
          <p14:tracePt t="38720" x="2108200" y="5468938"/>
          <p14:tracePt t="38753" x="1989138" y="5451475"/>
          <p14:tracePt t="38757" x="1892300" y="5451475"/>
          <p14:tracePt t="38770" x="1793875" y="5451475"/>
          <p14:tracePt t="38789" x="1703388" y="5451475"/>
          <p14:tracePt t="38805" x="1611313" y="5468938"/>
          <p14:tracePt t="38821" x="1531938" y="5486400"/>
          <p14:tracePt t="38837" x="1393825" y="5526088"/>
          <p14:tracePt t="38861" x="1320800" y="5549900"/>
          <p14:tracePt t="38877" x="1268413" y="5583238"/>
          <p14:tracePt t="38893" x="1228725" y="5611813"/>
          <p14:tracePt t="38909" x="1193800" y="5640388"/>
          <p14:tracePt t="38925" x="1149350" y="5664200"/>
          <p14:tracePt t="38941" x="1092200" y="5686425"/>
          <p14:tracePt t="38957" x="1035050" y="5721350"/>
          <p14:tracePt t="38970" x="993775" y="5749925"/>
          <p14:tracePt t="38989" x="960438" y="5778500"/>
          <p14:tracePt t="39003" x="931863" y="5811838"/>
          <p14:tracePt t="39020" x="903288" y="5846763"/>
          <p14:tracePt t="39037" x="885825" y="5892800"/>
          <p14:tracePt t="39053" x="885825" y="5921375"/>
          <p14:tracePt t="39070" x="885825" y="5949950"/>
          <p14:tracePt t="39086" x="896938" y="5972175"/>
          <p14:tracePt t="39103" x="920750" y="6000750"/>
          <p14:tracePt t="39120" x="936625" y="6022975"/>
          <p14:tracePt t="39136" x="960438" y="6035675"/>
          <p14:tracePt t="39153" x="982663" y="6046788"/>
          <p14:tracePt t="39170" x="1017588" y="6057900"/>
          <p14:tracePt t="39187" x="1074738" y="6075363"/>
          <p14:tracePt t="39203" x="1149350" y="6103938"/>
          <p14:tracePt t="39220" x="1263650" y="6132513"/>
          <p14:tracePt t="39237" x="1422400" y="6172200"/>
          <p14:tracePt t="39253" x="1497013" y="6189663"/>
          <p14:tracePt t="39270" x="1560513" y="6207125"/>
          <p14:tracePt t="39286" x="1622425" y="6218238"/>
          <p14:tracePt t="39303" x="1703388" y="6229350"/>
          <p14:tracePt t="39320" x="1793875" y="6235700"/>
          <p14:tracePt t="39337" x="1885950" y="6246813"/>
          <p14:tracePt t="39353" x="1965325" y="6246813"/>
          <p14:tracePt t="39370" x="2046288" y="6246813"/>
          <p14:tracePt t="39386" x="2125663" y="6251575"/>
          <p14:tracePt t="39403" x="2200275" y="6264275"/>
          <p14:tracePt t="39420" x="2286000" y="6269038"/>
          <p14:tracePt t="39436" x="2486025" y="6286500"/>
          <p14:tracePt t="39453" x="2640013" y="6297613"/>
          <p14:tracePt t="39470" x="2778125" y="6297613"/>
          <p14:tracePt t="39487" x="2914650" y="6297613"/>
          <p14:tracePt t="39503" x="3040063" y="6292850"/>
          <p14:tracePt t="39520" x="3171825" y="6269038"/>
          <p14:tracePt t="39536" x="3292475" y="6240463"/>
          <p14:tracePt t="39553" x="3400425" y="6194425"/>
          <p14:tracePt t="39570" x="3457575" y="6161088"/>
          <p14:tracePt t="39586" x="3479800" y="6149975"/>
          <p14:tracePt t="39603" x="3497263" y="6126163"/>
          <p14:tracePt t="39620" x="3514725" y="6108700"/>
          <p14:tracePt t="39637" x="3532188" y="6057900"/>
          <p14:tracePt t="39653" x="3536950" y="6011863"/>
          <p14:tracePt t="39670" x="3536950" y="5972175"/>
          <p14:tracePt t="39687" x="3532188" y="5926138"/>
          <p14:tracePt t="39703" x="3508375" y="5868988"/>
          <p14:tracePt t="39720" x="3475038" y="5818188"/>
          <p14:tracePt t="39736" x="3440113" y="5765800"/>
          <p14:tracePt t="39753" x="3389313" y="5732463"/>
          <p14:tracePt t="39770" x="3321050" y="5686425"/>
          <p14:tracePt t="39787" x="3235325" y="5646738"/>
          <p14:tracePt t="39803" x="3136900" y="5611813"/>
          <p14:tracePt t="39820" x="3022600" y="5565775"/>
          <p14:tracePt t="39836" x="2835275" y="5503863"/>
          <p14:tracePt t="39853" x="2703513" y="5468938"/>
          <p14:tracePt t="39870" x="2589213" y="5440363"/>
          <p14:tracePt t="39887" x="2486025" y="5411788"/>
          <p14:tracePt t="39903" x="2360613" y="5394325"/>
          <p14:tracePt t="39920" x="2222500" y="5389563"/>
          <p14:tracePt t="39936" x="2074863" y="5389563"/>
          <p14:tracePt t="39953" x="1925638" y="5400675"/>
          <p14:tracePt t="39971" x="1771650" y="5422900"/>
          <p14:tracePt t="39988" x="1611313" y="5464175"/>
          <p14:tracePt t="40004" x="1450975" y="5508625"/>
          <p14:tracePt t="40021" x="1292225" y="5565775"/>
          <p14:tracePt t="40038" x="1085850" y="5664200"/>
          <p14:tracePt t="40054" x="989013" y="5715000"/>
          <p14:tracePt t="40071" x="920750" y="5761038"/>
          <p14:tracePt t="40088" x="879475" y="5794375"/>
          <p14:tracePt t="40104" x="857250" y="5835650"/>
          <p14:tracePt t="40121" x="857250" y="5868988"/>
          <p14:tracePt t="40137" x="850900" y="5897563"/>
          <p14:tracePt t="40154" x="857250" y="5932488"/>
          <p14:tracePt t="40171" x="874713" y="5978525"/>
          <p14:tracePt t="40188" x="903288" y="6018213"/>
          <p14:tracePt t="40204" x="949325" y="6069013"/>
          <p14:tracePt t="40221" x="1035050" y="6132513"/>
          <p14:tracePt t="40237" x="1217613" y="6207125"/>
          <p14:tracePt t="40254" x="1377950" y="6251575"/>
          <p14:tracePt t="40271" x="1577975" y="6286500"/>
          <p14:tracePt t="40288" x="1846263" y="6315075"/>
          <p14:tracePt t="40304" x="2160588" y="6337300"/>
          <p14:tracePt t="40321" x="2446338" y="6354763"/>
          <p14:tracePt t="40338" x="2668588" y="6365875"/>
          <p14:tracePt t="40354" x="2863850" y="6361113"/>
          <p14:tracePt t="40371" x="3040063" y="6332538"/>
          <p14:tracePt t="40387" x="3211513" y="6292850"/>
          <p14:tracePt t="40404" x="3354388" y="6240463"/>
          <p14:tracePt t="40421" x="3475038" y="6178550"/>
          <p14:tracePt t="40437" x="3622675" y="6057900"/>
          <p14:tracePt t="40454" x="3679825" y="5954713"/>
          <p14:tracePt t="40471" x="3708400" y="5851525"/>
          <p14:tracePt t="40489" x="3708400" y="5743575"/>
          <p14:tracePt t="40504" x="3657600" y="5629275"/>
          <p14:tracePt t="40521" x="3578225" y="5521325"/>
          <p14:tracePt t="40537" x="3492500" y="5435600"/>
          <p14:tracePt t="40553" x="3389313" y="5360988"/>
          <p14:tracePt t="40570" x="3286125" y="5308600"/>
          <p14:tracePt t="40587" x="3154363" y="5268913"/>
          <p14:tracePt t="40603" x="2994025" y="5240338"/>
          <p14:tracePt t="40621" x="2828925" y="5222875"/>
          <p14:tracePt t="40637" x="2549525" y="5207000"/>
          <p14:tracePt t="40654" x="2343150" y="5207000"/>
          <p14:tracePt t="40671" x="2165350" y="5207000"/>
          <p14:tracePt t="40687" x="2028825" y="5222875"/>
          <p14:tracePt t="40704" x="1936750" y="5229225"/>
          <p14:tracePt t="40721" x="1868488" y="5246688"/>
          <p14:tracePt t="40737" x="1817688" y="5251450"/>
          <p14:tracePt t="40754" x="1778000" y="5257800"/>
          <p14:tracePt t="40771" x="1743075" y="5257800"/>
          <p14:tracePt t="40806" x="1736725" y="5257800"/>
          <p14:tracePt t="40924" x="0" y="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Notes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49530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en-US" sz="3600" dirty="0" smtClean="0"/>
              <a:t>Understand Reaction Notation</a:t>
            </a:r>
          </a:p>
          <a:p>
            <a:pPr>
              <a:lnSpc>
                <a:spcPct val="90000"/>
              </a:lnSpc>
            </a:pPr>
            <a:r>
              <a:rPr lang="en-US" sz="3600" dirty="0" smtClean="0"/>
              <a:t>Understand Energetics of Nuclear Reactions</a:t>
            </a:r>
          </a:p>
          <a:p>
            <a:pPr lvl="1">
              <a:lnSpc>
                <a:spcPct val="90000"/>
              </a:lnSpc>
            </a:pPr>
            <a:r>
              <a:rPr lang="en-US" sz="3600" dirty="0" smtClean="0"/>
              <a:t>Q values and barriers</a:t>
            </a:r>
          </a:p>
          <a:p>
            <a:pPr>
              <a:lnSpc>
                <a:spcPct val="90000"/>
              </a:lnSpc>
            </a:pPr>
            <a:r>
              <a:rPr lang="en-US" sz="3600" dirty="0" smtClean="0"/>
              <a:t>Understand the Different Reaction Types and Mechanisms</a:t>
            </a:r>
          </a:p>
          <a:p>
            <a:pPr lvl="1">
              <a:lnSpc>
                <a:spcPct val="90000"/>
              </a:lnSpc>
            </a:pPr>
            <a:r>
              <a:rPr lang="en-US" sz="3600" dirty="0" smtClean="0"/>
              <a:t>Particles</a:t>
            </a:r>
          </a:p>
          <a:p>
            <a:pPr lvl="1">
              <a:lnSpc>
                <a:spcPct val="90000"/>
              </a:lnSpc>
            </a:pPr>
            <a:r>
              <a:rPr lang="en-US" sz="3600" dirty="0" smtClean="0"/>
              <a:t>Energy</a:t>
            </a:r>
          </a:p>
          <a:p>
            <a:pPr>
              <a:lnSpc>
                <a:spcPct val="90000"/>
              </a:lnSpc>
            </a:pPr>
            <a:r>
              <a:rPr lang="en-US" sz="3600" dirty="0" smtClean="0"/>
              <a:t>Relate cross sections to energy</a:t>
            </a:r>
          </a:p>
          <a:p>
            <a:pPr>
              <a:lnSpc>
                <a:spcPct val="90000"/>
              </a:lnSpc>
            </a:pPr>
            <a:r>
              <a:rPr lang="en-US" sz="3600" dirty="0" smtClean="0"/>
              <a:t>Describe Photonuclear Reactions</a:t>
            </a:r>
          </a:p>
          <a:p>
            <a:r>
              <a:rPr lang="en-US" sz="3600" dirty="0" smtClean="0"/>
              <a:t>Routes and reactions in </a:t>
            </a:r>
            <a:r>
              <a:rPr lang="en-US" sz="3600" dirty="0" err="1" smtClean="0"/>
              <a:t>nucleosynthesis</a:t>
            </a:r>
            <a:endParaRPr lang="en-US" sz="3600" dirty="0" smtClean="0"/>
          </a:p>
          <a:p>
            <a:r>
              <a:rPr lang="en-US" sz="3600" dirty="0" smtClean="0"/>
              <a:t>Influence of reaction rate and particles on </a:t>
            </a:r>
            <a:r>
              <a:rPr lang="en-US" sz="3600" dirty="0" err="1" smtClean="0"/>
              <a:t>nucleosynthesis</a:t>
            </a:r>
            <a:endParaRPr lang="en-US" sz="3600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46"/>
    </mc:Choice>
    <mc:Fallback xmlns="">
      <p:transition spd="slow" advTm="33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587" x="4760913" y="2635250"/>
          <p14:tracePt t="4850" x="4754563" y="2635250"/>
          <p14:tracePt t="4858" x="4743450" y="2628900"/>
          <p14:tracePt t="4866" x="4721225" y="2617788"/>
          <p14:tracePt t="4876" x="4686300" y="2600325"/>
          <p14:tracePt t="4882" x="4618038" y="2554288"/>
          <p14:tracePt t="4893" x="4549775" y="2514600"/>
          <p14:tracePt t="4910" x="4451350" y="2457450"/>
          <p14:tracePt t="4927" x="4365625" y="2393950"/>
          <p14:tracePt t="4943" x="4286250" y="2349500"/>
          <p14:tracePt t="4960" x="4240213" y="2297113"/>
          <p14:tracePt t="4976" x="4194175" y="2246313"/>
          <p14:tracePt t="4993" x="4154488" y="2178050"/>
          <p14:tracePt t="5010" x="4092575" y="2063750"/>
          <p14:tracePt t="5027" x="4068763" y="2017713"/>
          <p14:tracePt t="5043" x="4057650" y="1982788"/>
          <p14:tracePt t="5060" x="4046538" y="1965325"/>
          <p14:tracePt t="5077" x="4040188" y="1960563"/>
          <p14:tracePt t="5186" x="4040188" y="1954213"/>
          <p14:tracePt t="5202" x="4022725" y="1949450"/>
          <p14:tracePt t="5210" x="4011613" y="1949450"/>
          <p14:tracePt t="5234" x="4000500" y="1943100"/>
          <p14:tracePt t="5254" x="3989388" y="1936750"/>
          <p14:tracePt t="5266" x="3978275" y="1931988"/>
          <p14:tracePt t="5286" x="3971925" y="1925638"/>
          <p14:tracePt t="5287" x="3965575" y="1925638"/>
          <p14:tracePt t="5294" x="3949700" y="1914525"/>
          <p14:tracePt t="5311" x="3921125" y="1908175"/>
          <p14:tracePt t="5328" x="3897313" y="1897063"/>
          <p14:tracePt t="5344" x="3886200" y="1892300"/>
          <p14:tracePt t="5563" x="3892550" y="1879600"/>
          <p14:tracePt t="5571" x="3897313" y="1879600"/>
          <p14:tracePt t="5579" x="3932238" y="1863725"/>
          <p14:tracePt t="5595" x="3954463" y="1857375"/>
          <p14:tracePt t="5596" x="3971925" y="1851025"/>
          <p14:tracePt t="5611" x="4000500" y="1846263"/>
          <p14:tracePt t="5628" x="4011613" y="1839913"/>
          <p14:tracePt t="5644" x="4029075" y="1835150"/>
          <p14:tracePt t="5661" x="4035425" y="1835150"/>
          <p14:tracePt t="5677" x="4046538" y="1835150"/>
          <p14:tracePt t="5694" x="4057650" y="1835150"/>
          <p14:tracePt t="5711" x="4068763" y="1835150"/>
          <p14:tracePt t="5727" x="4097338" y="1835150"/>
          <p14:tracePt t="5744" x="4121150" y="1828800"/>
          <p14:tracePt t="5761" x="4171950" y="1828800"/>
          <p14:tracePt t="5777" x="4240213" y="1828800"/>
          <p14:tracePt t="5794" x="4343400" y="1828800"/>
          <p14:tracePt t="5811" x="4492625" y="1835150"/>
          <p14:tracePt t="5828" x="4572000" y="1839913"/>
          <p14:tracePt t="5844" x="4640263" y="1839913"/>
          <p14:tracePt t="5861" x="4692650" y="1839913"/>
          <p14:tracePt t="5878" x="4743450" y="1839913"/>
          <p14:tracePt t="5893" x="4806950" y="1828800"/>
          <p14:tracePt t="5910" x="4851400" y="1817688"/>
          <p14:tracePt t="5927" x="4897438" y="1806575"/>
          <p14:tracePt t="5944" x="4932363" y="1800225"/>
          <p14:tracePt t="5960" x="4949825" y="1789113"/>
          <p14:tracePt t="5977" x="4954588" y="1789113"/>
          <p14:tracePt t="6147" x="4949825" y="1789113"/>
          <p14:tracePt t="6155" x="4937125" y="1789113"/>
          <p14:tracePt t="6163" x="4926013" y="1789113"/>
          <p14:tracePt t="6171" x="4908550" y="1789113"/>
          <p14:tracePt t="6178" x="4868863" y="1789113"/>
          <p14:tracePt t="6194" x="4806950" y="1793875"/>
          <p14:tracePt t="6211" x="4686300" y="1806575"/>
          <p14:tracePt t="6228" x="4594225" y="1811338"/>
          <p14:tracePt t="6245" x="4503738" y="1811338"/>
          <p14:tracePt t="6261" x="4435475" y="1811338"/>
          <p14:tracePt t="6278" x="4371975" y="1817688"/>
          <p14:tracePt t="6294" x="4321175" y="1822450"/>
          <p14:tracePt t="6311" x="4275138" y="1828800"/>
          <p14:tracePt t="6327" x="4229100" y="1839913"/>
          <p14:tracePt t="6344" x="4171950" y="1846263"/>
          <p14:tracePt t="6361" x="4097338" y="1863725"/>
          <p14:tracePt t="6377" x="4022725" y="1874838"/>
          <p14:tracePt t="6394" x="3960813" y="1892300"/>
          <p14:tracePt t="6411" x="3863975" y="1908175"/>
          <p14:tracePt t="6427" x="3789363" y="1936750"/>
          <p14:tracePt t="6444" x="3675063" y="1965325"/>
          <p14:tracePt t="6461" x="3543300" y="2000250"/>
          <p14:tracePt t="6478" x="3422650" y="2022475"/>
          <p14:tracePt t="6494" x="3303588" y="2051050"/>
          <p14:tracePt t="6511" x="3200400" y="2079625"/>
          <p14:tracePt t="6527" x="3114675" y="2108200"/>
          <p14:tracePt t="6544" x="3046413" y="2132013"/>
          <p14:tracePt t="6561" x="2971800" y="2149475"/>
          <p14:tracePt t="6578" x="2914650" y="2165350"/>
          <p14:tracePt t="6594" x="2868613" y="2178050"/>
          <p14:tracePt t="6611" x="2828925" y="2189163"/>
          <p14:tracePt t="6628" x="2789238" y="2206625"/>
          <p14:tracePt t="6644" x="2743200" y="2222500"/>
          <p14:tracePt t="6661" x="2674938" y="2239963"/>
          <p14:tracePt t="6677" x="2617788" y="2263775"/>
          <p14:tracePt t="6693" x="2578100" y="2274888"/>
          <p14:tracePt t="6710" x="2536825" y="2286000"/>
          <p14:tracePt t="6727" x="2497138" y="2297113"/>
          <p14:tracePt t="6744" x="2457450" y="2308225"/>
          <p14:tracePt t="6761" x="2406650" y="2332038"/>
          <p14:tracePt t="6778" x="2349500" y="2349500"/>
          <p14:tracePt t="6794" x="2279650" y="2365375"/>
          <p14:tracePt t="6811" x="2182813" y="2400300"/>
          <p14:tracePt t="6827" x="2132013" y="2417763"/>
          <p14:tracePt t="6844" x="2079625" y="2435225"/>
          <p14:tracePt t="6861" x="2051050" y="2451100"/>
          <p14:tracePt t="6877" x="2011363" y="2468563"/>
          <p14:tracePt t="6894" x="1978025" y="2486025"/>
          <p14:tracePt t="6911" x="1954213" y="2497138"/>
          <p14:tracePt t="6927" x="1936750" y="2503488"/>
          <p14:tracePt t="6944" x="1925638" y="2508250"/>
          <p14:tracePt t="6961" x="1914525" y="2520950"/>
          <p14:tracePt t="6978" x="1892300" y="2532063"/>
          <p14:tracePt t="6994" x="1874838" y="2536825"/>
          <p14:tracePt t="7011" x="1822450" y="2554288"/>
          <p14:tracePt t="7027" x="1793875" y="2571750"/>
          <p14:tracePt t="7044" x="1760538" y="2589213"/>
          <p14:tracePt t="7061" x="1731963" y="2593975"/>
          <p14:tracePt t="7077" x="1725613" y="2593975"/>
          <p14:tracePt t="7155" x="1720850" y="2600325"/>
          <p14:tracePt t="7307" x="1714500" y="2617788"/>
          <p14:tracePt t="7315" x="1708150" y="2622550"/>
          <p14:tracePt t="7323" x="1708150" y="2635250"/>
          <p14:tracePt t="7331" x="1708150" y="2663825"/>
          <p14:tracePt t="7344" x="1708150" y="2686050"/>
          <p14:tracePt t="7361" x="1703388" y="2714625"/>
          <p14:tracePt t="7377" x="1697038" y="2749550"/>
          <p14:tracePt t="7394" x="1697038" y="2778125"/>
          <p14:tracePt t="7411" x="1697038" y="2835275"/>
          <p14:tracePt t="7427" x="1697038" y="2868613"/>
          <p14:tracePt t="7445" x="1697038" y="2903538"/>
          <p14:tracePt t="7461" x="1697038" y="2925763"/>
          <p14:tracePt t="7477" x="1697038" y="2949575"/>
          <p14:tracePt t="7494" x="1703388" y="2960688"/>
          <p14:tracePt t="7511" x="1703388" y="2965450"/>
          <p14:tracePt t="7527" x="1703388" y="2978150"/>
          <p14:tracePt t="7544" x="1708150" y="2989263"/>
          <p14:tracePt t="7561" x="1714500" y="3000375"/>
          <p14:tracePt t="7577" x="1720850" y="3011488"/>
          <p14:tracePt t="7611" x="1720850" y="3017838"/>
          <p14:tracePt t="7612" x="1720850" y="3028950"/>
          <p14:tracePt t="7627" x="1725613" y="3035300"/>
          <p14:tracePt t="7644" x="1736725" y="3046413"/>
          <p14:tracePt t="7661" x="1743075" y="3068638"/>
          <p14:tracePt t="7677" x="1749425" y="3079750"/>
          <p14:tracePt t="7694" x="1760538" y="3103563"/>
          <p14:tracePt t="7711" x="1765300" y="3121025"/>
          <p14:tracePt t="7727" x="1771650" y="3143250"/>
          <p14:tracePt t="7744" x="1793875" y="3182938"/>
          <p14:tracePt t="7761" x="1817688" y="3222625"/>
          <p14:tracePt t="7777" x="1846263" y="3257550"/>
          <p14:tracePt t="7794" x="1863725" y="3292475"/>
          <p14:tracePt t="7811" x="1892300" y="3321050"/>
          <p14:tracePt t="7827" x="1897063" y="3336925"/>
          <p14:tracePt t="7844" x="1908175" y="3349625"/>
          <p14:tracePt t="7861" x="1920875" y="3360738"/>
          <p14:tracePt t="7877" x="1943100" y="3371850"/>
          <p14:tracePt t="7894" x="1960563" y="3389313"/>
          <p14:tracePt t="7911" x="2000250" y="3411538"/>
          <p14:tracePt t="7927" x="2039938" y="3435350"/>
          <p14:tracePt t="7944" x="2079625" y="3457575"/>
          <p14:tracePt t="7961" x="2108200" y="3475038"/>
          <p14:tracePt t="7977" x="2120900" y="3479800"/>
          <p14:tracePt t="7994" x="2143125" y="3486150"/>
          <p14:tracePt t="8011" x="2160588" y="3497263"/>
          <p14:tracePt t="8028" x="2165350" y="3503613"/>
          <p14:tracePt t="8044" x="2178050" y="3503613"/>
          <p14:tracePt t="8061" x="2200275" y="3514725"/>
          <p14:tracePt t="8077" x="2217738" y="3525838"/>
          <p14:tracePt t="8094" x="2246313" y="3536950"/>
          <p14:tracePt t="8111" x="2263775" y="3543300"/>
          <p14:tracePt t="8128" x="2279650" y="3549650"/>
          <p14:tracePt t="8144" x="2314575" y="3554413"/>
          <p14:tracePt t="8161" x="2349500" y="3560763"/>
          <p14:tracePt t="8177" x="2378075" y="3560763"/>
          <p14:tracePt t="8194" x="2393950" y="3565525"/>
          <p14:tracePt t="8211" x="2417763" y="3571875"/>
          <p14:tracePt t="8228" x="2439988" y="3578225"/>
          <p14:tracePt t="8244" x="2492375" y="3582988"/>
          <p14:tracePt t="8261" x="2560638" y="3582988"/>
          <p14:tracePt t="8277" x="2622550" y="3589338"/>
          <p14:tracePt t="8294" x="2657475" y="3589338"/>
          <p14:tracePt t="8311" x="2692400" y="3594100"/>
          <p14:tracePt t="8327" x="2732088" y="3600450"/>
          <p14:tracePt t="8344" x="2765425" y="3600450"/>
          <p14:tracePt t="8361" x="2811463" y="3600450"/>
          <p14:tracePt t="8377" x="2863850" y="3600450"/>
          <p14:tracePt t="8394" x="2892425" y="3594100"/>
          <p14:tracePt t="8411" x="2925763" y="3589338"/>
          <p14:tracePt t="8428" x="2936875" y="3589338"/>
          <p14:tracePt t="8444" x="2949575" y="3589338"/>
          <p14:tracePt t="8461" x="2960688" y="3589338"/>
          <p14:tracePt t="8477" x="2965450" y="3582988"/>
          <p14:tracePt t="8494" x="2982913" y="3578225"/>
          <p14:tracePt t="8511" x="2989263" y="3578225"/>
          <p14:tracePt t="8527" x="3006725" y="3571875"/>
          <p14:tracePt t="8544" x="3022600" y="3571875"/>
          <p14:tracePt t="8561" x="3046413" y="3565525"/>
          <p14:tracePt t="8577" x="3079750" y="3560763"/>
          <p14:tracePt t="8594" x="3108325" y="3554413"/>
          <p14:tracePt t="8610" x="3165475" y="3536950"/>
          <p14:tracePt t="8627" x="3200400" y="3525838"/>
          <p14:tracePt t="8644" x="3222625" y="3521075"/>
          <p14:tracePt t="8661" x="3257550" y="3508375"/>
          <p14:tracePt t="8677" x="3279775" y="3503613"/>
          <p14:tracePt t="8694" x="3314700" y="3492500"/>
          <p14:tracePt t="8711" x="3354388" y="3475038"/>
          <p14:tracePt t="8727" x="3394075" y="3457575"/>
          <p14:tracePt t="8744" x="3446463" y="3440113"/>
          <p14:tracePt t="8761" x="3514725" y="3422650"/>
          <p14:tracePt t="8777" x="3589338" y="3400425"/>
          <p14:tracePt t="8794" x="3663950" y="3378200"/>
          <p14:tracePt t="8811" x="3778250" y="3354388"/>
          <p14:tracePt t="8827" x="3875088" y="3332163"/>
          <p14:tracePt t="8844" x="3994150" y="3314700"/>
          <p14:tracePt t="8861" x="4125913" y="3292475"/>
          <p14:tracePt t="8877" x="4308475" y="3286125"/>
          <p14:tracePt t="8894" x="4503738" y="3275013"/>
          <p14:tracePt t="8911" x="4697413" y="3268663"/>
          <p14:tracePt t="8928" x="4914900" y="3268663"/>
          <p14:tracePt t="8944" x="5126038" y="3268663"/>
          <p14:tracePt t="8961" x="5337175" y="3279775"/>
          <p14:tracePt t="8977" x="5549900" y="3286125"/>
          <p14:tracePt t="8994" x="5754688" y="3297238"/>
          <p14:tracePt t="9010" x="6046788" y="3314700"/>
          <p14:tracePt t="9027" x="6223000" y="3321050"/>
          <p14:tracePt t="9044" x="6389688" y="3325813"/>
          <p14:tracePt t="9061" x="6554788" y="3336925"/>
          <p14:tracePt t="9077" x="6737350" y="3354388"/>
          <p14:tracePt t="9094" x="6932613" y="3360738"/>
          <p14:tracePt t="9111" x="7126288" y="3371850"/>
          <p14:tracePt t="9127" x="7292975" y="3365500"/>
          <p14:tracePt t="9144" x="7412038" y="3354388"/>
          <p14:tracePt t="9161" x="7497763" y="3332163"/>
          <p14:tracePt t="9177" x="7578725" y="3308350"/>
          <p14:tracePt t="9194" x="7651750" y="3279775"/>
          <p14:tracePt t="9210" x="7732713" y="3257550"/>
          <p14:tracePt t="9228" x="7761288" y="3246438"/>
          <p14:tracePt t="9339" x="7766050" y="3240088"/>
          <p14:tracePt t="9346" x="7766050" y="3228975"/>
          <p14:tracePt t="9361" x="7766050" y="3222625"/>
          <p14:tracePt t="9361" x="7732713" y="3194050"/>
          <p14:tracePt t="9377" x="7664450" y="3143250"/>
          <p14:tracePt t="9394" x="7554913" y="3074988"/>
          <p14:tracePt t="9410" x="7423150" y="2982913"/>
          <p14:tracePt t="9428" x="7354888" y="2932113"/>
          <p14:tracePt t="9444" x="7308850" y="2897188"/>
          <p14:tracePt t="9461" x="7258050" y="2851150"/>
          <p14:tracePt t="9477" x="7200900" y="2806700"/>
          <p14:tracePt t="9494" x="7104063" y="2749550"/>
          <p14:tracePt t="9511" x="6994525" y="2697163"/>
          <p14:tracePt t="9527" x="6892925" y="2651125"/>
          <p14:tracePt t="9544" x="6807200" y="2617788"/>
          <p14:tracePt t="9561" x="6743700" y="2593975"/>
          <p14:tracePt t="9577" x="6686550" y="2571750"/>
          <p14:tracePt t="9594" x="6629400" y="2560638"/>
          <p14:tracePt t="9611" x="6526213" y="2536825"/>
          <p14:tracePt t="9627" x="6451600" y="2514600"/>
          <p14:tracePt t="9644" x="6378575" y="2508250"/>
          <p14:tracePt t="9660" x="6280150" y="2492375"/>
          <p14:tracePt t="9677" x="6149975" y="2479675"/>
          <p14:tracePt t="9694" x="6000750" y="2457450"/>
          <p14:tracePt t="9711" x="5875338" y="2439988"/>
          <p14:tracePt t="9727" x="5761038" y="2422525"/>
          <p14:tracePt t="9744" x="5664200" y="2411413"/>
          <p14:tracePt t="9760" x="5554663" y="2406650"/>
          <p14:tracePt t="9777" x="5446713" y="2393950"/>
          <p14:tracePt t="9794" x="5292725" y="2382838"/>
          <p14:tracePt t="9811" x="5178425" y="2382838"/>
          <p14:tracePt t="9827" x="5040313" y="2365375"/>
          <p14:tracePt t="9844" x="4908550" y="2360613"/>
          <p14:tracePt t="9861" x="4765675" y="2360613"/>
          <p14:tracePt t="9877" x="4618038" y="2360613"/>
          <p14:tracePt t="9894" x="4451350" y="2360613"/>
          <p14:tracePt t="9911" x="4286250" y="2382838"/>
          <p14:tracePt t="9927" x="4132263" y="2400300"/>
          <p14:tracePt t="9944" x="3954463" y="2417763"/>
          <p14:tracePt t="9960" x="3778250" y="2422525"/>
          <p14:tracePt t="9977" x="3594100" y="2451100"/>
          <p14:tracePt t="9994" x="3394075" y="2463800"/>
          <p14:tracePt t="10011" x="3121025" y="2503488"/>
          <p14:tracePt t="10027" x="2925763" y="2536825"/>
          <p14:tracePt t="10044" x="2720975" y="2565400"/>
          <p14:tracePt t="10060" x="2525713" y="2578100"/>
          <p14:tracePt t="10077" x="2336800" y="2589213"/>
          <p14:tracePt t="10094" x="2182813" y="2606675"/>
          <p14:tracePt t="10111" x="2051050" y="2617788"/>
          <p14:tracePt t="10127" x="1925638" y="2635250"/>
          <p14:tracePt t="10144" x="1793875" y="2651125"/>
          <p14:tracePt t="10161" x="1674813" y="2663825"/>
          <p14:tracePt t="10177" x="1582738" y="2686050"/>
          <p14:tracePt t="10193" x="1492250" y="2708275"/>
          <p14:tracePt t="10210" x="1354138" y="2743200"/>
          <p14:tracePt t="10226" x="1285875" y="2760663"/>
          <p14:tracePt t="10243" x="1217613" y="2789238"/>
          <p14:tracePt t="10259" x="1160463" y="2811463"/>
          <p14:tracePt t="10276" x="1085850" y="2840038"/>
          <p14:tracePt t="10293" x="989013" y="2886075"/>
          <p14:tracePt t="10310" x="892175" y="2932113"/>
          <p14:tracePt t="10326" x="822325" y="2989263"/>
          <p14:tracePt t="10343" x="760413" y="3046413"/>
          <p14:tracePt t="10359" x="714375" y="3121025"/>
          <p14:tracePt t="10376" x="692150" y="3165475"/>
          <p14:tracePt t="10393" x="674688" y="3194050"/>
          <p14:tracePt t="10410" x="663575" y="3228975"/>
          <p14:tracePt t="10426" x="657225" y="3246438"/>
          <p14:tracePt t="10443" x="657225" y="3268663"/>
          <p14:tracePt t="10459" x="657225" y="3279775"/>
          <p14:tracePt t="10476" x="657225" y="3297238"/>
          <p14:tracePt t="10493" x="657225" y="3303588"/>
          <p14:tracePt t="10666" x="0" y="0"/>
        </p14:tracePtLst>
        <p14:tracePtLst>
          <p14:tracePt t="12840" x="2182813" y="4418013"/>
          <p14:tracePt t="13266" x="2178050" y="4418013"/>
          <p14:tracePt t="13274" x="2165350" y="4418013"/>
          <p14:tracePt t="13277" x="2143125" y="4411663"/>
          <p14:tracePt t="13294" x="2114550" y="4406900"/>
          <p14:tracePt t="13309" x="2103438" y="4406900"/>
          <p14:tracePt t="13326" x="2097088" y="4400550"/>
          <p14:tracePt t="13343" x="2092325" y="4400550"/>
          <p14:tracePt t="13359" x="2085975" y="4394200"/>
          <p14:tracePt t="13376" x="2079625" y="4394200"/>
          <p14:tracePt t="13393" x="2068513" y="4389438"/>
          <p14:tracePt t="13409" x="2046288" y="4383088"/>
          <p14:tracePt t="13426" x="2035175" y="4378325"/>
          <p14:tracePt t="13443" x="2028825" y="4378325"/>
          <p14:tracePt t="13459" x="2017713" y="4378325"/>
          <p14:tracePt t="13476" x="2011363" y="4371975"/>
          <p14:tracePt t="13493" x="2006600" y="4371975"/>
          <p14:tracePt t="13509" x="1993900" y="4365625"/>
          <p14:tracePt t="13526" x="1978025" y="4365625"/>
          <p14:tracePt t="13543" x="1971675" y="4365625"/>
          <p14:tracePt t="13559" x="1960563" y="4365625"/>
          <p14:tracePt t="13786" x="1936750" y="4365625"/>
          <p14:tracePt t="13794" x="1908175" y="4365625"/>
          <p14:tracePt t="13802" x="1879600" y="4365625"/>
          <p14:tracePt t="13810" x="1789113" y="4371975"/>
          <p14:tracePt t="13819" x="1754188" y="4378325"/>
          <p14:tracePt t="13826" x="1685925" y="4378325"/>
          <p14:tracePt t="13843" x="1622425" y="4383088"/>
          <p14:tracePt t="13859" x="1571625" y="4389438"/>
          <p14:tracePt t="13876" x="1525588" y="4394200"/>
          <p14:tracePt t="13893" x="1492250" y="4400550"/>
          <p14:tracePt t="13909" x="1463675" y="4406900"/>
          <p14:tracePt t="13926" x="1446213" y="4406900"/>
          <p14:tracePt t="13943" x="1435100" y="4411663"/>
          <p14:tracePt t="13978" x="1422400" y="4411663"/>
          <p14:tracePt t="13994" x="1411288" y="4418013"/>
          <p14:tracePt t="14009" x="1400175" y="4418013"/>
          <p14:tracePt t="14010" x="1382713" y="4422775"/>
          <p14:tracePt t="14026" x="1365250" y="4429125"/>
          <p14:tracePt t="14043" x="1354138" y="4435475"/>
          <p14:tracePt t="14059" x="1343025" y="4435475"/>
          <p14:tracePt t="14076" x="1343025" y="4440238"/>
          <p14:tracePt t="14093" x="1336675" y="4440238"/>
          <p14:tracePt t="14154" x="1331913" y="4440238"/>
          <p14:tracePt t="15058" x="1331913" y="4429125"/>
          <p14:tracePt t="15066" x="1331913" y="4422775"/>
          <p14:tracePt t="15074" x="1325563" y="4422775"/>
          <p14:tracePt t="15076" x="1325563" y="4411663"/>
          <p14:tracePt t="15093" x="1325563" y="4394200"/>
          <p14:tracePt t="15109" x="1320800" y="4389438"/>
          <p14:tracePt t="15126" x="1314450" y="4371975"/>
          <p14:tracePt t="15142" x="1308100" y="4371975"/>
          <p14:tracePt t="15523" x="1296988" y="4360863"/>
          <p14:tracePt t="15546" x="1268413" y="4354513"/>
          <p14:tracePt t="15554" x="1246188" y="4349750"/>
          <p14:tracePt t="15562" x="1222375" y="4343400"/>
          <p14:tracePt t="15570" x="1206500" y="4337050"/>
          <p14:tracePt t="15594" x="1200150" y="4337050"/>
          <p14:tracePt t="15666" x="1193800" y="4337050"/>
          <p14:tracePt t="15674" x="1189038" y="4337050"/>
          <p14:tracePt t="15682" x="1182688" y="4337050"/>
          <p14:tracePt t="15690" x="1182688" y="4349750"/>
          <p14:tracePt t="15698" x="1171575" y="4360863"/>
          <p14:tracePt t="15709" x="1154113" y="4383088"/>
          <p14:tracePt t="15726" x="1149350" y="4400550"/>
          <p14:tracePt t="15743" x="1136650" y="4422775"/>
          <p14:tracePt t="15759" x="1131888" y="4440238"/>
          <p14:tracePt t="15776" x="1125538" y="4457700"/>
          <p14:tracePt t="15793" x="1125538" y="4468813"/>
          <p14:tracePt t="15809" x="1120775" y="4486275"/>
          <p14:tracePt t="15826" x="1120775" y="4497388"/>
          <p14:tracePt t="15843" x="1120775" y="4508500"/>
          <p14:tracePt t="15859" x="1120775" y="4521200"/>
          <p14:tracePt t="15876" x="1120775" y="4525963"/>
          <p14:tracePt t="15892" x="1125538" y="4537075"/>
          <p14:tracePt t="15909" x="1131888" y="4549775"/>
          <p14:tracePt t="15926" x="1136650" y="4560888"/>
          <p14:tracePt t="15943" x="1143000" y="4572000"/>
          <p14:tracePt t="15959" x="1154113" y="4583113"/>
          <p14:tracePt t="15976" x="1160463" y="4594225"/>
          <p14:tracePt t="15992" x="1182688" y="4606925"/>
          <p14:tracePt t="16009" x="1228725" y="4622800"/>
          <p14:tracePt t="16026" x="1279525" y="4646613"/>
          <p14:tracePt t="16043" x="1343025" y="4668838"/>
          <p14:tracePt t="16059" x="1417638" y="4679950"/>
          <p14:tracePt t="16076" x="1508125" y="4703763"/>
          <p14:tracePt t="16093" x="1628775" y="4714875"/>
          <p14:tracePt t="16109" x="1760538" y="4732338"/>
          <p14:tracePt t="16126" x="1874838" y="4749800"/>
          <p14:tracePt t="16143" x="1978025" y="4754563"/>
          <p14:tracePt t="16159" x="2085975" y="4760913"/>
          <p14:tracePt t="16176" x="2178050" y="4772025"/>
          <p14:tracePt t="16192" x="2263775" y="4772025"/>
          <p14:tracePt t="16209" x="2393950" y="4778375"/>
          <p14:tracePt t="16226" x="2486025" y="4778375"/>
          <p14:tracePt t="16243" x="2571750" y="4778375"/>
          <p14:tracePt t="16259" x="2692400" y="4765675"/>
          <p14:tracePt t="16276" x="2811463" y="4760913"/>
          <p14:tracePt t="16292" x="2949575" y="4743450"/>
          <p14:tracePt t="16309" x="3068638" y="4737100"/>
          <p14:tracePt t="16326" x="3165475" y="4725988"/>
          <p14:tracePt t="16343" x="3263900" y="4725988"/>
          <p14:tracePt t="16359" x="3365500" y="4714875"/>
          <p14:tracePt t="16376" x="3492500" y="4714875"/>
          <p14:tracePt t="16392" x="3611563" y="4714875"/>
          <p14:tracePt t="16409" x="3778250" y="4708525"/>
          <p14:tracePt t="16426" x="3868738" y="4703763"/>
          <p14:tracePt t="16443" x="3960813" y="4692650"/>
          <p14:tracePt t="16459" x="4046538" y="4686300"/>
          <p14:tracePt t="16476" x="4137025" y="4679950"/>
          <p14:tracePt t="16492" x="4217988" y="4675188"/>
          <p14:tracePt t="16510" x="4303713" y="4657725"/>
          <p14:tracePt t="16526" x="4383088" y="4651375"/>
          <p14:tracePt t="16542" x="4468813" y="4646613"/>
          <p14:tracePt t="16559" x="4560888" y="4640263"/>
          <p14:tracePt t="16576" x="4640263" y="4635500"/>
          <p14:tracePt t="16592" x="4721225" y="4635500"/>
          <p14:tracePt t="16609" x="4851400" y="4618038"/>
          <p14:tracePt t="16626" x="4989513" y="4611688"/>
          <p14:tracePt t="16643" x="5154613" y="4611688"/>
          <p14:tracePt t="16659" x="5349875" y="4611688"/>
          <p14:tracePt t="16676" x="5521325" y="4611688"/>
          <p14:tracePt t="16692" x="5657850" y="4611688"/>
          <p14:tracePt t="16709" x="5789613" y="4611688"/>
          <p14:tracePt t="16726" x="5897563" y="4606925"/>
          <p14:tracePt t="16743" x="6007100" y="4594225"/>
          <p14:tracePt t="16759" x="6097588" y="4583113"/>
          <p14:tracePt t="16776" x="6165850" y="4572000"/>
          <p14:tracePt t="16792" x="6223000" y="4554538"/>
          <p14:tracePt t="16808" x="6251575" y="4554538"/>
          <p14:tracePt t="16825" x="6297613" y="4543425"/>
          <p14:tracePt t="16842" x="6315075" y="4537075"/>
          <p14:tracePt t="16858" x="6321425" y="4537075"/>
          <p14:tracePt t="17066" x="6321425" y="4532313"/>
          <p14:tracePt t="17321" x="0" y="0"/>
        </p14:tracePtLst>
        <p14:tracePtLst>
          <p14:tracePt t="18466" x="6503988" y="4229100"/>
          <p14:tracePt t="18554" x="6503988" y="4217988"/>
          <p14:tracePt t="18562" x="6480175" y="4206875"/>
          <p14:tracePt t="18578" x="6464300" y="4194175"/>
          <p14:tracePt t="18592" x="6440488" y="4183063"/>
          <p14:tracePt t="18594" x="6394450" y="4165600"/>
          <p14:tracePt t="18610" x="6292850" y="4114800"/>
          <p14:tracePt t="18642" x="6211888" y="4092575"/>
          <p14:tracePt t="18650" x="6086475" y="4051300"/>
          <p14:tracePt t="18666" x="5926138" y="4006850"/>
          <p14:tracePt t="18681" x="5737225" y="3954463"/>
          <p14:tracePt t="18693" x="5561013" y="3897313"/>
          <p14:tracePt t="18709" x="5372100" y="3846513"/>
          <p14:tracePt t="18726" x="5211763" y="3806825"/>
          <p14:tracePt t="18742" x="5075238" y="3771900"/>
          <p14:tracePt t="18759" x="4954588" y="3749675"/>
          <p14:tracePt t="18776" x="4811713" y="3725863"/>
          <p14:tracePt t="18793" x="4635500" y="3697288"/>
          <p14:tracePt t="18809" x="4343400" y="3668713"/>
          <p14:tracePt t="18826" x="4137025" y="3651250"/>
          <p14:tracePt t="18842" x="3965575" y="3635375"/>
          <p14:tracePt t="18859" x="3800475" y="3635375"/>
          <p14:tracePt t="18876" x="3635375" y="3635375"/>
          <p14:tracePt t="18892" x="3457575" y="3635375"/>
          <p14:tracePt t="18909" x="3257550" y="3635375"/>
          <p14:tracePt t="18926" x="3051175" y="3635375"/>
          <p14:tracePt t="18942" x="2857500" y="3635375"/>
          <p14:tracePt t="18959" x="2703513" y="3646488"/>
          <p14:tracePt t="18976" x="2582863" y="3651250"/>
          <p14:tracePt t="18992" x="2474913" y="3657600"/>
          <p14:tracePt t="19009" x="2325688" y="3668713"/>
          <p14:tracePt t="19026" x="2222500" y="3679825"/>
          <p14:tracePt t="19042" x="2125663" y="3686175"/>
          <p14:tracePt t="19059" x="2057400" y="3692525"/>
          <p14:tracePt t="19076" x="1978025" y="3692525"/>
          <p14:tracePt t="19092" x="1914525" y="3703638"/>
          <p14:tracePt t="19109" x="1863725" y="3708400"/>
          <p14:tracePt t="19126" x="1800225" y="3714750"/>
          <p14:tracePt t="19142" x="1736725" y="3725863"/>
          <p14:tracePt t="19159" x="1674813" y="3736975"/>
          <p14:tracePt t="19176" x="1600200" y="3743325"/>
          <p14:tracePt t="19192" x="1525588" y="3765550"/>
          <p14:tracePt t="19209" x="1422400" y="3789363"/>
          <p14:tracePt t="19226" x="1336675" y="3811588"/>
          <p14:tracePt t="19242" x="1235075" y="3840163"/>
          <p14:tracePt t="19260" x="1149350" y="3875088"/>
          <p14:tracePt t="19276" x="1057275" y="3914775"/>
          <p14:tracePt t="19294" x="977900" y="3954463"/>
          <p14:tracePt t="19309" x="903288" y="3994150"/>
          <p14:tracePt t="19326" x="850900" y="4035425"/>
          <p14:tracePt t="19342" x="800100" y="4075113"/>
          <p14:tracePt t="19359" x="760413" y="4103688"/>
          <p14:tracePt t="19376" x="731838" y="4132263"/>
          <p14:tracePt t="19392" x="708025" y="4154488"/>
          <p14:tracePt t="19409" x="692150" y="4194175"/>
          <p14:tracePt t="19426" x="685800" y="4206875"/>
          <p14:tracePt t="19442" x="679450" y="4217988"/>
          <p14:tracePt t="19460" x="674688" y="4222750"/>
          <p14:tracePt t="19476" x="674688" y="4235450"/>
          <p14:tracePt t="19492" x="674688" y="4240213"/>
          <p14:tracePt t="19509" x="674688" y="4251325"/>
          <p14:tracePt t="19526" x="685800" y="4268788"/>
          <p14:tracePt t="19542" x="703263" y="4286250"/>
          <p14:tracePt t="19559" x="742950" y="4308475"/>
          <p14:tracePt t="19576" x="828675" y="4337050"/>
          <p14:tracePt t="19592" x="936625" y="4365625"/>
          <p14:tracePt t="19609" x="1160463" y="4418013"/>
          <p14:tracePt t="19626" x="1308100" y="4451350"/>
          <p14:tracePt t="19642" x="1457325" y="4475163"/>
          <p14:tracePt t="19659" x="1617663" y="4492625"/>
          <p14:tracePt t="19676" x="1789113" y="4508500"/>
          <p14:tracePt t="19692" x="1954213" y="4514850"/>
          <p14:tracePt t="19709" x="2103438" y="4514850"/>
          <p14:tracePt t="19726" x="2239963" y="4514850"/>
          <p14:tracePt t="19742" x="2382838" y="4514850"/>
          <p14:tracePt t="19759" x="2543175" y="4514850"/>
          <p14:tracePt t="19775" x="2708275" y="4503738"/>
          <p14:tracePt t="19792" x="2863850" y="4486275"/>
          <p14:tracePt t="19809" x="3086100" y="4479925"/>
          <p14:tracePt t="19826" x="3235325" y="4464050"/>
          <p14:tracePt t="19842" x="3422650" y="4457700"/>
          <p14:tracePt t="19859" x="3617913" y="4451350"/>
          <p14:tracePt t="19876" x="3817938" y="4440238"/>
          <p14:tracePt t="19893" x="4022725" y="4418013"/>
          <p14:tracePt t="19909" x="4217988" y="4400550"/>
          <p14:tracePt t="19926" x="4394200" y="4383088"/>
          <p14:tracePt t="19942" x="4578350" y="4365625"/>
          <p14:tracePt t="19959" x="4765675" y="4343400"/>
          <p14:tracePt t="19975" x="4932363" y="4321175"/>
          <p14:tracePt t="19992" x="5092700" y="4279900"/>
          <p14:tracePt t="20009" x="5286375" y="4229100"/>
          <p14:tracePt t="20026" x="5407025" y="4189413"/>
          <p14:tracePt t="20042" x="5521325" y="4160838"/>
          <p14:tracePt t="20059" x="5622925" y="4132263"/>
          <p14:tracePt t="20075" x="5726113" y="4097338"/>
          <p14:tracePt t="20092" x="5829300" y="4068763"/>
          <p14:tracePt t="20109" x="5932488" y="4022725"/>
          <p14:tracePt t="20126" x="6046788" y="3983038"/>
          <p14:tracePt t="20142" x="6161088" y="3925888"/>
          <p14:tracePt t="20159" x="6275388" y="3875088"/>
          <p14:tracePt t="20176" x="6394450" y="3817938"/>
          <p14:tracePt t="20192" x="6521450" y="3765550"/>
          <p14:tracePt t="20209" x="6657975" y="3708400"/>
          <p14:tracePt t="20226" x="6732588" y="3679825"/>
          <p14:tracePt t="20242" x="6783388" y="3651250"/>
          <p14:tracePt t="20259" x="6823075" y="3629025"/>
          <p14:tracePt t="20276" x="6851650" y="3617913"/>
          <p14:tracePt t="20292" x="6864350" y="3600450"/>
          <p14:tracePt t="20309" x="6869113" y="3589338"/>
          <p14:tracePt t="20417" x="6858000" y="3582988"/>
          <p14:tracePt t="20426" x="6783388" y="3554413"/>
          <p14:tracePt t="20435" x="6715125" y="3532188"/>
          <p14:tracePt t="20443" x="6515100" y="3492500"/>
          <p14:tracePt t="20459" x="6275388" y="3463925"/>
          <p14:tracePt t="20476" x="6000750" y="3446463"/>
          <p14:tracePt t="20492" x="5715000" y="3429000"/>
          <p14:tracePt t="20509" x="5383213" y="3406775"/>
          <p14:tracePt t="20526" x="5018088" y="3382963"/>
          <p14:tracePt t="20542" x="4589463" y="3360738"/>
          <p14:tracePt t="20559" x="4149725" y="3349625"/>
          <p14:tracePt t="20576" x="3765550" y="3336925"/>
          <p14:tracePt t="20592" x="3514725" y="3336925"/>
          <p14:tracePt t="20609" x="3268663" y="3354388"/>
          <p14:tracePt t="20626" x="3132138" y="3371850"/>
          <p14:tracePt t="20642" x="2982913" y="3389313"/>
          <p14:tracePt t="20659" x="2817813" y="3400425"/>
          <p14:tracePt t="20676" x="2663825" y="3417888"/>
          <p14:tracePt t="20692" x="2525713" y="3435350"/>
          <p14:tracePt t="20709" x="2393950" y="3440113"/>
          <p14:tracePt t="20726" x="2268538" y="3457575"/>
          <p14:tracePt t="20742" x="2120900" y="3463925"/>
          <p14:tracePt t="20759" x="1971675" y="3479800"/>
          <p14:tracePt t="20776" x="1846263" y="3486150"/>
          <p14:tracePt t="20792" x="1725613" y="3503613"/>
          <p14:tracePt t="20792" x="1685925" y="3508375"/>
          <p14:tracePt t="20810" x="1593850" y="3514725"/>
          <p14:tracePt t="20826" x="1514475" y="3521075"/>
          <p14:tracePt t="20842" x="1457325" y="3532188"/>
          <p14:tracePt t="20859" x="1428750" y="3536950"/>
          <p14:tracePt t="20876" x="1393825" y="3536950"/>
          <p14:tracePt t="20892" x="1371600" y="3543300"/>
          <p14:tracePt t="20909" x="1354138" y="3549650"/>
          <p14:tracePt t="21014" x="0" y="0"/>
        </p14:tracePtLst>
        <p14:tracePtLst>
          <p14:tracePt t="22803" x="2165350" y="5011738"/>
          <p14:tracePt t="23090" x="2160588" y="4994275"/>
          <p14:tracePt t="23098" x="2154238" y="4989513"/>
          <p14:tracePt t="23110" x="2143125" y="4972050"/>
          <p14:tracePt t="23114" x="2132013" y="4949825"/>
          <p14:tracePt t="23126" x="2125663" y="4937125"/>
          <p14:tracePt t="23143" x="2114550" y="4932363"/>
          <p14:tracePt t="23160" x="2108200" y="4921250"/>
          <p14:tracePt t="23194" x="2103438" y="4914900"/>
          <p14:tracePt t="23210" x="2092325" y="4908550"/>
          <p14:tracePt t="23211" x="2085975" y="4897438"/>
          <p14:tracePt t="23227" x="2057400" y="4892675"/>
          <p14:tracePt t="23243" x="2039938" y="4875213"/>
          <p14:tracePt t="23260" x="2017713" y="4864100"/>
          <p14:tracePt t="23276" x="2000250" y="4857750"/>
          <p14:tracePt t="23293" x="1978025" y="4840288"/>
          <p14:tracePt t="23310" x="1954213" y="4829175"/>
          <p14:tracePt t="23327" x="1931988" y="4818063"/>
          <p14:tracePt t="23344" x="1908175" y="4811713"/>
          <p14:tracePt t="23360" x="1892300" y="4800600"/>
          <p14:tracePt t="23376" x="1879600" y="4794250"/>
          <p14:tracePt t="23393" x="1863725" y="4783138"/>
          <p14:tracePt t="23410" x="1817688" y="4778375"/>
          <p14:tracePt t="23427" x="1782763" y="4772025"/>
          <p14:tracePt t="23443" x="1754188" y="4765675"/>
          <p14:tracePt t="23460" x="1720850" y="4754563"/>
          <p14:tracePt t="23476" x="1697038" y="4749800"/>
          <p14:tracePt t="23493" x="1668463" y="4749800"/>
          <p14:tracePt t="23510" x="1651000" y="4743450"/>
          <p14:tracePt t="23526" x="1635125" y="4743450"/>
          <p14:tracePt t="23543" x="1611313" y="4737100"/>
          <p14:tracePt t="23560" x="1589088" y="4737100"/>
          <p14:tracePt t="23576" x="1549400" y="4737100"/>
          <p14:tracePt t="23593" x="1508125" y="4737100"/>
          <p14:tracePt t="23610" x="1468438" y="4737100"/>
          <p14:tracePt t="23626" x="1446213" y="4737100"/>
          <p14:tracePt t="23643" x="1428750" y="4737100"/>
          <p14:tracePt t="23660" x="1411288" y="4737100"/>
          <p14:tracePt t="23676" x="1377950" y="4737100"/>
          <p14:tracePt t="23693" x="1343025" y="4737100"/>
          <p14:tracePt t="23709" x="1296988" y="4737100"/>
          <p14:tracePt t="23726" x="1235075" y="4743450"/>
          <p14:tracePt t="23743" x="1165225" y="4749800"/>
          <p14:tracePt t="23760" x="1092200" y="4754563"/>
          <p14:tracePt t="23776" x="1035050" y="4765675"/>
          <p14:tracePt t="23793" x="971550" y="4772025"/>
          <p14:tracePt t="23810" x="903288" y="4783138"/>
          <p14:tracePt t="23826" x="868363" y="4794250"/>
          <p14:tracePt t="23843" x="850900" y="4794250"/>
          <p14:tracePt t="23860" x="835025" y="4800600"/>
          <p14:tracePt t="23876" x="822325" y="4811713"/>
          <p14:tracePt t="23893" x="800100" y="4822825"/>
          <p14:tracePt t="23909" x="765175" y="4846638"/>
          <p14:tracePt t="23926" x="731838" y="4879975"/>
          <p14:tracePt t="23943" x="692150" y="4943475"/>
          <p14:tracePt t="23960" x="650875" y="5006975"/>
          <p14:tracePt t="23976" x="622300" y="5103813"/>
          <p14:tracePt t="23993" x="600075" y="5183188"/>
          <p14:tracePt t="24010" x="588963" y="5308600"/>
          <p14:tracePt t="24026" x="588963" y="5378450"/>
          <p14:tracePt t="24043" x="588963" y="5435600"/>
          <p14:tracePt t="24060" x="593725" y="5492750"/>
          <p14:tracePt t="24076" x="606425" y="5554663"/>
          <p14:tracePt t="24093" x="635000" y="5611813"/>
          <p14:tracePt t="24110" x="663575" y="5651500"/>
          <p14:tracePt t="24127" x="703263" y="5692775"/>
          <p14:tracePt t="24143" x="754063" y="5721350"/>
          <p14:tracePt t="24160" x="800100" y="5749925"/>
          <p14:tracePt t="24176" x="879475" y="5783263"/>
          <p14:tracePt t="24193" x="954088" y="5822950"/>
          <p14:tracePt t="24210" x="1103313" y="5886450"/>
          <p14:tracePt t="24227" x="1206500" y="5915025"/>
          <p14:tracePt t="24243" x="1325563" y="5949950"/>
          <p14:tracePt t="24260" x="1485900" y="5978525"/>
          <p14:tracePt t="24276" x="1646238" y="6011863"/>
          <p14:tracePt t="24293" x="1793875" y="6022975"/>
          <p14:tracePt t="24310" x="1949450" y="6051550"/>
          <p14:tracePt t="24326" x="2108200" y="6075363"/>
          <p14:tracePt t="24343" x="2263775" y="6086475"/>
          <p14:tracePt t="24360" x="2400300" y="6103938"/>
          <p14:tracePt t="24377" x="2543175" y="6121400"/>
          <p14:tracePt t="24393" x="2686050" y="6137275"/>
          <p14:tracePt t="24410" x="2921000" y="6143625"/>
          <p14:tracePt t="24426" x="3079750" y="6143625"/>
          <p14:tracePt t="24443" x="3279775" y="6132513"/>
          <p14:tracePt t="24460" x="3486150" y="6115050"/>
          <p14:tracePt t="24476" x="3692525" y="6092825"/>
          <p14:tracePt t="24493" x="3892550" y="6069013"/>
          <p14:tracePt t="24510" x="4068763" y="6040438"/>
          <p14:tracePt t="24526" x="4211638" y="6029325"/>
          <p14:tracePt t="24543" x="4378325" y="6011863"/>
          <p14:tracePt t="24560" x="4549775" y="5994400"/>
          <p14:tracePt t="24576" x="4732338" y="5978525"/>
          <p14:tracePt t="24593" x="4908550" y="5954713"/>
          <p14:tracePt t="24610" x="5165725" y="5921375"/>
          <p14:tracePt t="24626" x="5308600" y="5908675"/>
          <p14:tracePt t="24643" x="5468938" y="5886450"/>
          <p14:tracePt t="24660" x="5657850" y="5840413"/>
          <p14:tracePt t="24676" x="5840413" y="5818188"/>
          <p14:tracePt t="24693" x="6018213" y="5800725"/>
          <p14:tracePt t="24710" x="6178550" y="5789613"/>
          <p14:tracePt t="24726" x="6315075" y="5761038"/>
          <p14:tracePt t="24743" x="6435725" y="5754688"/>
          <p14:tracePt t="24760" x="6561138" y="5732463"/>
          <p14:tracePt t="24776" x="6704013" y="5715000"/>
          <p14:tracePt t="24793" x="6858000" y="5692775"/>
          <p14:tracePt t="24810" x="7115175" y="5651500"/>
          <p14:tracePt t="24826" x="7264400" y="5640388"/>
          <p14:tracePt t="24843" x="7412038" y="5607050"/>
          <p14:tracePt t="24860" x="7561263" y="5583238"/>
          <p14:tracePt t="24876" x="7726363" y="5549900"/>
          <p14:tracePt t="24893" x="7886700" y="5508625"/>
          <p14:tracePt t="24910" x="8040688" y="5475288"/>
          <p14:tracePt t="24926" x="8166100" y="5435600"/>
          <p14:tracePt t="24943" x="8264525" y="5394325"/>
          <p14:tracePt t="24959" x="8337550" y="5360988"/>
          <p14:tracePt t="24976" x="8418513" y="5321300"/>
          <p14:tracePt t="24993" x="8486775" y="5264150"/>
          <p14:tracePt t="25010" x="8566150" y="5200650"/>
          <p14:tracePt t="25026" x="8607425" y="5154613"/>
          <p14:tracePt t="25043" x="8629650" y="5126038"/>
          <p14:tracePt t="25060" x="8640763" y="5097463"/>
          <p14:tracePt t="25076" x="8651875" y="5068888"/>
          <p14:tracePt t="25093" x="8651875" y="5046663"/>
          <p14:tracePt t="25110" x="8651875" y="5011738"/>
          <p14:tracePt t="25126" x="8640763" y="4989513"/>
          <p14:tracePt t="25143" x="8618538" y="4960938"/>
          <p14:tracePt t="25159" x="8578850" y="4937125"/>
          <p14:tracePt t="25176" x="8532813" y="4914900"/>
          <p14:tracePt t="25193" x="8475663" y="4892675"/>
          <p14:tracePt t="25210" x="8383588" y="4857750"/>
          <p14:tracePt t="25226" x="8280400" y="4829175"/>
          <p14:tracePt t="25243" x="8150225" y="4789488"/>
          <p14:tracePt t="25259" x="7994650" y="4760913"/>
          <p14:tracePt t="25276" x="7835900" y="4732338"/>
          <p14:tracePt t="25293" x="7669213" y="4708525"/>
          <p14:tracePt t="25310" x="7508875" y="4686300"/>
          <p14:tracePt t="25326" x="7354888" y="4679950"/>
          <p14:tracePt t="25343" x="7189788" y="4664075"/>
          <p14:tracePt t="25360" x="6994525" y="4657725"/>
          <p14:tracePt t="25377" x="6789738" y="4640263"/>
          <p14:tracePt t="25393" x="6607175" y="4629150"/>
          <p14:tracePt t="25410" x="6394450" y="4618038"/>
          <p14:tracePt t="25426" x="6297613" y="4618038"/>
          <p14:tracePt t="25443" x="6200775" y="4618038"/>
          <p14:tracePt t="25460" x="6108700" y="4606925"/>
          <p14:tracePt t="25476" x="6011863" y="4600575"/>
          <p14:tracePt t="25493" x="5915025" y="4600575"/>
          <p14:tracePt t="25509" x="5811838" y="4594225"/>
          <p14:tracePt t="25526" x="5703888" y="4594225"/>
          <p14:tracePt t="25543" x="5594350" y="4589463"/>
          <p14:tracePt t="25559" x="5486400" y="4589463"/>
          <p14:tracePt t="25577" x="5349875" y="4578350"/>
          <p14:tracePt t="25593" x="5200650" y="4565650"/>
          <p14:tracePt t="25610" x="4989513" y="4549775"/>
          <p14:tracePt t="25626" x="4840288" y="4532313"/>
          <p14:tracePt t="25643" x="4721225" y="4525963"/>
          <p14:tracePt t="25660" x="4611688" y="4521200"/>
          <p14:tracePt t="25676" x="4492625" y="4508500"/>
          <p14:tracePt t="25693" x="4365625" y="4503738"/>
          <p14:tracePt t="25709" x="4229100" y="4486275"/>
          <p14:tracePt t="25727" x="4097338" y="4475163"/>
          <p14:tracePt t="25743" x="3989388" y="4464050"/>
          <p14:tracePt t="25759" x="3897313" y="4457700"/>
          <p14:tracePt t="25776" x="3811588" y="4451350"/>
          <p14:tracePt t="25794" x="3721100" y="4451350"/>
          <p14:tracePt t="25810" x="3582988" y="4446588"/>
          <p14:tracePt t="25826" x="3503613" y="4435475"/>
          <p14:tracePt t="25843" x="3411538" y="4435475"/>
          <p14:tracePt t="25859" x="3332163" y="4435475"/>
          <p14:tracePt t="25876" x="3251200" y="4435475"/>
          <p14:tracePt t="25893" x="3165475" y="4435475"/>
          <p14:tracePt t="25909" x="3046413" y="4440238"/>
          <p14:tracePt t="25926" x="2921000" y="4446588"/>
          <p14:tracePt t="25943" x="2789238" y="4451350"/>
          <p14:tracePt t="25959" x="2679700" y="4464050"/>
          <p14:tracePt t="25976" x="2582863" y="4468813"/>
          <p14:tracePt t="25993" x="2451100" y="4475163"/>
          <p14:tracePt t="26009" x="2268538" y="4486275"/>
          <p14:tracePt t="26026" x="2149475" y="4492625"/>
          <p14:tracePt t="26043" x="2051050" y="4492625"/>
          <p14:tracePt t="26060" x="1949450" y="4497388"/>
          <p14:tracePt t="26076" x="1851025" y="4503738"/>
          <p14:tracePt t="26093" x="1760538" y="4514850"/>
          <p14:tracePt t="26109" x="1679575" y="4521200"/>
          <p14:tracePt t="26126" x="1617663" y="4525963"/>
          <p14:tracePt t="26143" x="1549400" y="4532313"/>
          <p14:tracePt t="26160" x="1457325" y="4537075"/>
          <p14:tracePt t="26176" x="1377950" y="4549775"/>
          <p14:tracePt t="26193" x="1296988" y="4554538"/>
          <p14:tracePt t="26210" x="1200150" y="4565650"/>
          <p14:tracePt t="26226" x="1149350" y="4565650"/>
          <p14:tracePt t="26243" x="1108075" y="4572000"/>
          <p14:tracePt t="26260" x="1085850" y="4572000"/>
          <p14:tracePt t="26491" x="0" y="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51054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Describe the different types of nuclear reactions for </a:t>
            </a:r>
            <a:r>
              <a:rPr lang="en-US" smtClean="0"/>
              <a:t>heavy ions.</a:t>
            </a:r>
            <a:endParaRPr lang="en-US" dirty="0" smtClean="0"/>
          </a:p>
          <a:p>
            <a:r>
              <a:rPr lang="en-US" dirty="0" smtClean="0"/>
              <a:t>Provide notations for the following</a:t>
            </a:r>
          </a:p>
          <a:p>
            <a:pPr lvl="1"/>
            <a:r>
              <a:rPr lang="en-US" dirty="0" smtClean="0"/>
              <a:t>Reaction of </a:t>
            </a:r>
            <a:r>
              <a:rPr lang="en-US" baseline="30000" dirty="0" smtClean="0"/>
              <a:t>16</a:t>
            </a:r>
            <a:r>
              <a:rPr lang="en-US" dirty="0" smtClean="0"/>
              <a:t>O with </a:t>
            </a:r>
            <a:r>
              <a:rPr lang="en-US" baseline="30000" dirty="0" smtClean="0"/>
              <a:t>208</a:t>
            </a:r>
            <a:r>
              <a:rPr lang="en-US" dirty="0" smtClean="0"/>
              <a:t>Pb to make stable Au</a:t>
            </a:r>
          </a:p>
          <a:p>
            <a:pPr lvl="1"/>
            <a:r>
              <a:rPr lang="en-US" dirty="0" smtClean="0"/>
              <a:t>Formation of Pu from Th and a projectile</a:t>
            </a:r>
          </a:p>
          <a:p>
            <a:r>
              <a:rPr lang="en-US" dirty="0" smtClean="0"/>
              <a:t>Find the threshold energy for the reaction of </a:t>
            </a:r>
            <a:r>
              <a:rPr lang="en-US" baseline="30000" dirty="0" smtClean="0"/>
              <a:t>59</a:t>
            </a:r>
            <a:r>
              <a:rPr lang="en-US" dirty="0" smtClean="0"/>
              <a:t>Co and an alpha that produces a neutron and a product nuclei </a:t>
            </a:r>
          </a:p>
          <a:p>
            <a:r>
              <a:rPr lang="en-US" dirty="0" smtClean="0"/>
              <a:t>What are the differences between low and high energy reactions?</a:t>
            </a:r>
          </a:p>
          <a:p>
            <a:r>
              <a:rPr lang="en-US" dirty="0" smtClean="0"/>
              <a:t>How does a charged particle reaction change with energy?   A neutron reaction?</a:t>
            </a:r>
          </a:p>
          <a:p>
            <a:r>
              <a:rPr lang="en-US" dirty="0" smtClean="0"/>
              <a:t>How are actinides made in </a:t>
            </a:r>
            <a:r>
              <a:rPr lang="en-US" dirty="0" err="1" smtClean="0"/>
              <a:t>nucleosynthesis</a:t>
            </a:r>
            <a:r>
              <a:rPr lang="en-US" dirty="0" smtClean="0"/>
              <a:t>?</a:t>
            </a:r>
          </a:p>
          <a:p>
            <a:r>
              <a:rPr lang="en-US" dirty="0" smtClean="0"/>
              <a:t>What is the s-process?</a:t>
            </a:r>
          </a:p>
          <a:p>
            <a:r>
              <a:rPr lang="en-US" dirty="0" smtClean="0"/>
              <a:t>What elements were produced in the big bang?</a:t>
            </a:r>
          </a:p>
          <a:p>
            <a:r>
              <a:rPr lang="en-US" dirty="0" smtClean="0"/>
              <a:t>Which isotopes are produced by photonuclear reactions?</a:t>
            </a:r>
          </a:p>
          <a:p>
            <a:r>
              <a:rPr lang="en-US" dirty="0" smtClean="0"/>
              <a:t>What is interesting about the production of </a:t>
            </a:r>
            <a:r>
              <a:rPr lang="en-US" baseline="30000" dirty="0" smtClean="0"/>
              <a:t>12</a:t>
            </a:r>
            <a:r>
              <a:rPr lang="en-US" dirty="0" smtClean="0"/>
              <a:t>C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44"/>
    </mc:Choice>
    <mc:Fallback xmlns="">
      <p:transition spd="slow" advTm="30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376" x="6943725" y="1782763"/>
          <p14:tracePt t="8616" x="6965950" y="1782763"/>
          <p14:tracePt t="8624" x="7007225" y="1789113"/>
          <p14:tracePt t="8633" x="7040563" y="1789113"/>
          <p14:tracePt t="8634" x="7161213" y="1817688"/>
          <p14:tracePt t="8650" x="7297738" y="1839913"/>
          <p14:tracePt t="8667" x="7446963" y="1857375"/>
          <p14:tracePt t="8683" x="7594600" y="1874838"/>
          <p14:tracePt t="8700" x="7704138" y="1879600"/>
          <p14:tracePt t="8717" x="7783513" y="1879600"/>
          <p14:tracePt t="8734" x="7835900" y="1879600"/>
          <p14:tracePt t="8750" x="7880350" y="1863725"/>
          <p14:tracePt t="8767" x="7921625" y="1846263"/>
          <p14:tracePt t="8784" x="7966075" y="1822450"/>
          <p14:tracePt t="8800" x="7989888" y="1806575"/>
          <p14:tracePt t="8817" x="8029575" y="1789113"/>
          <p14:tracePt t="8834" x="8064500" y="1771650"/>
          <p14:tracePt t="8850" x="8108950" y="1749425"/>
          <p14:tracePt t="8867" x="8178800" y="1720850"/>
          <p14:tracePt t="8883" x="8240713" y="1692275"/>
          <p14:tracePt t="8900" x="8304213" y="1663700"/>
          <p14:tracePt t="8917" x="8343900" y="1628775"/>
          <p14:tracePt t="8934" x="8372475" y="1600200"/>
          <p14:tracePt t="8950" x="8394700" y="1571625"/>
          <p14:tracePt t="8967" x="8412163" y="1543050"/>
          <p14:tracePt t="8983" x="8435975" y="1503363"/>
          <p14:tracePt t="9001" x="8447088" y="1479550"/>
          <p14:tracePt t="9017" x="8447088" y="1474788"/>
          <p14:tracePt t="9033" x="8447088" y="1463675"/>
          <p14:tracePt t="9050" x="8447088" y="1450975"/>
          <p14:tracePt t="9067" x="8447088" y="1439863"/>
          <p14:tracePt t="9083" x="8435975" y="1417638"/>
          <p14:tracePt t="9100" x="8401050" y="1382713"/>
          <p14:tracePt t="9117" x="8332788" y="1325563"/>
          <p14:tracePt t="9133" x="8223250" y="1268413"/>
          <p14:tracePt t="9150" x="8108950" y="1206500"/>
          <p14:tracePt t="9167" x="7983538" y="1154113"/>
          <p14:tracePt t="9183" x="7829550" y="1074738"/>
          <p14:tracePt t="9200" x="7726363" y="1039813"/>
          <p14:tracePt t="9217" x="7618413" y="1006475"/>
          <p14:tracePt t="9234" x="7508875" y="965200"/>
          <p14:tracePt t="9250" x="7407275" y="936625"/>
          <p14:tracePt t="9267" x="7304088" y="908050"/>
          <p14:tracePt t="9284" x="7229475" y="892175"/>
          <p14:tracePt t="9300" x="7178675" y="892175"/>
          <p14:tracePt t="9317" x="7097713" y="885825"/>
          <p14:tracePt t="9334" x="6989763" y="885825"/>
          <p14:tracePt t="9350" x="6864350" y="885825"/>
          <p14:tracePt t="9367" x="6715125" y="885825"/>
          <p14:tracePt t="9383" x="6503988" y="892175"/>
          <p14:tracePt t="9400" x="6365875" y="896938"/>
          <p14:tracePt t="9417" x="6207125" y="896938"/>
          <p14:tracePt t="9433" x="6040438" y="903288"/>
          <p14:tracePt t="9450" x="5886450" y="914400"/>
          <p14:tracePt t="9467" x="5721350" y="920750"/>
          <p14:tracePt t="9483" x="5554663" y="925513"/>
          <p14:tracePt t="9500" x="5389563" y="936625"/>
          <p14:tracePt t="9517" x="5207000" y="936625"/>
          <p14:tracePt t="9534" x="5011738" y="942975"/>
          <p14:tracePt t="9550" x="4806950" y="942975"/>
          <p14:tracePt t="9567" x="4611688" y="954088"/>
          <p14:tracePt t="9583" x="4343400" y="954088"/>
          <p14:tracePt t="9600" x="4160838" y="960438"/>
          <p14:tracePt t="9617" x="3978275" y="960438"/>
          <p14:tracePt t="9633" x="3783013" y="960438"/>
          <p14:tracePt t="9650" x="3589338" y="960438"/>
          <p14:tracePt t="9667" x="3394075" y="960438"/>
          <p14:tracePt t="9683" x="3228975" y="960438"/>
          <p14:tracePt t="9700" x="3051175" y="960438"/>
          <p14:tracePt t="9717" x="2879725" y="965200"/>
          <p14:tracePt t="9733" x="2692400" y="965200"/>
          <p14:tracePt t="9750" x="2536825" y="977900"/>
          <p14:tracePt t="9767" x="2389188" y="993775"/>
          <p14:tracePt t="9783" x="2154238" y="1017588"/>
          <p14:tracePt t="9801" x="1989138" y="1028700"/>
          <p14:tracePt t="9817" x="1839913" y="1039813"/>
          <p14:tracePt t="9833" x="1685925" y="1057275"/>
          <p14:tracePt t="9850" x="1525588" y="1068388"/>
          <p14:tracePt t="9867" x="1371600" y="1092200"/>
          <p14:tracePt t="9883" x="1200150" y="1120775"/>
          <p14:tracePt t="9900" x="1046163" y="1149350"/>
          <p14:tracePt t="9917" x="892175" y="1189038"/>
          <p14:tracePt t="9933" x="742950" y="1222375"/>
          <p14:tracePt t="9950" x="622300" y="1257300"/>
          <p14:tracePt t="9967" x="503238" y="1285875"/>
          <p14:tracePt t="9983" x="411163" y="1320800"/>
          <p14:tracePt t="10000" x="371475" y="1336675"/>
          <p14:tracePt t="10017" x="342900" y="1354138"/>
          <p14:tracePt t="10033" x="336550" y="1360488"/>
          <p14:tracePt t="10050" x="331788" y="1360488"/>
          <p14:tracePt t="10112" x="331788" y="1365250"/>
          <p14:tracePt t="10128" x="331788" y="1377950"/>
          <p14:tracePt t="10136" x="331788" y="1382713"/>
          <p14:tracePt t="10144" x="342900" y="1389063"/>
          <p14:tracePt t="10150" x="371475" y="1417638"/>
          <p14:tracePt t="10167" x="422275" y="1457325"/>
          <p14:tracePt t="10183" x="554038" y="1525588"/>
          <p14:tracePt t="10200" x="668338" y="1582738"/>
          <p14:tracePt t="10217" x="800100" y="1628775"/>
          <p14:tracePt t="10233" x="936625" y="1668463"/>
          <p14:tracePt t="10250" x="1068388" y="1697038"/>
          <p14:tracePt t="10267" x="1200150" y="1725613"/>
          <p14:tracePt t="10284" x="1296988" y="1736725"/>
          <p14:tracePt t="10300" x="1411288" y="1749425"/>
          <p14:tracePt t="10317" x="1508125" y="1749425"/>
          <p14:tracePt t="10333" x="1606550" y="1749425"/>
          <p14:tracePt t="10350" x="1714500" y="1749425"/>
          <p14:tracePt t="10367" x="1822450" y="1749425"/>
          <p14:tracePt t="10383" x="2006600" y="1749425"/>
          <p14:tracePt t="10400" x="2165350" y="1749425"/>
          <p14:tracePt t="10417" x="2349500" y="1760538"/>
          <p14:tracePt t="10433" x="2554288" y="1765300"/>
          <p14:tracePt t="10450" x="2794000" y="1771650"/>
          <p14:tracePt t="10467" x="3057525" y="1782763"/>
          <p14:tracePt t="10484" x="3349625" y="1806575"/>
          <p14:tracePt t="10500" x="3617913" y="1811338"/>
          <p14:tracePt t="10517" x="3829050" y="1811338"/>
          <p14:tracePt t="10533" x="4022725" y="1822450"/>
          <p14:tracePt t="10550" x="4200525" y="1828800"/>
          <p14:tracePt t="10567" x="4365625" y="1835150"/>
          <p14:tracePt t="10583" x="4606925" y="1846263"/>
          <p14:tracePt t="10600" x="4794250" y="1851025"/>
          <p14:tracePt t="10617" x="4978400" y="1863725"/>
          <p14:tracePt t="10633" x="5143500" y="1874838"/>
          <p14:tracePt t="10650" x="5321300" y="1892300"/>
          <p14:tracePt t="10667" x="5497513" y="1903413"/>
          <p14:tracePt t="10683" x="5697538" y="1914525"/>
          <p14:tracePt t="10700" x="5932488" y="1943100"/>
          <p14:tracePt t="10717" x="6240463" y="1960563"/>
          <p14:tracePt t="10733" x="6515100" y="1982788"/>
          <p14:tracePt t="10750" x="6772275" y="2000250"/>
          <p14:tracePt t="10767" x="7000875" y="2017713"/>
          <p14:tracePt t="10784" x="7292975" y="2028825"/>
          <p14:tracePt t="10800" x="7435850" y="2017713"/>
          <p14:tracePt t="10817" x="7554913" y="2000250"/>
          <p14:tracePt t="10834" x="7646988" y="1989138"/>
          <p14:tracePt t="10850" x="7732713" y="1971675"/>
          <p14:tracePt t="10867" x="7807325" y="1954213"/>
          <p14:tracePt t="10883" x="7869238" y="1925638"/>
          <p14:tracePt t="10900" x="7908925" y="1908175"/>
          <p14:tracePt t="10917" x="7943850" y="1892300"/>
          <p14:tracePt t="10933" x="7972425" y="1879600"/>
          <p14:tracePt t="10950" x="7994650" y="1863725"/>
          <p14:tracePt t="10967" x="8018463" y="1839913"/>
          <p14:tracePt t="10983" x="8047038" y="1822450"/>
          <p14:tracePt t="11000" x="8069263" y="1800225"/>
          <p14:tracePt t="11017" x="8086725" y="1778000"/>
          <p14:tracePt t="11033" x="8108950" y="1743075"/>
          <p14:tracePt t="11050" x="8132763" y="1720850"/>
          <p14:tracePt t="11067" x="8150225" y="1692275"/>
          <p14:tracePt t="11083" x="8172450" y="1657350"/>
          <p14:tracePt t="11100" x="8178800" y="1628775"/>
          <p14:tracePt t="11117" x="8183563" y="1606550"/>
          <p14:tracePt t="11133" x="8194675" y="1582738"/>
          <p14:tracePt t="11150" x="8194675" y="1571625"/>
          <p14:tracePt t="11167" x="8194675" y="1560513"/>
          <p14:tracePt t="11184" x="8194675" y="1554163"/>
          <p14:tracePt t="11200" x="8194675" y="1549400"/>
          <p14:tracePt t="11217" x="8194675" y="1543050"/>
          <p14:tracePt t="11326" x="0" y="0"/>
        </p14:tracePtLst>
        <p14:tracePtLst>
          <p14:tracePt t="13888" x="4835525" y="1863725"/>
          <p14:tracePt t="13936" x="4829175" y="1857375"/>
          <p14:tracePt t="13944" x="4811713" y="1851025"/>
          <p14:tracePt t="13952" x="4789488" y="1839913"/>
          <p14:tracePt t="13960" x="4765675" y="1828800"/>
          <p14:tracePt t="13968" x="4679950" y="1800225"/>
          <p14:tracePt t="13984" x="4543425" y="1754188"/>
          <p14:tracePt t="14008" x="4411663" y="1720850"/>
          <p14:tracePt t="14017" x="4279900" y="1668463"/>
          <p14:tracePt t="14040" x="4160838" y="1639888"/>
          <p14:tracePt t="14050" x="4046538" y="1611313"/>
          <p14:tracePt t="14067" x="3908425" y="1589088"/>
          <p14:tracePt t="14088" x="3749675" y="1565275"/>
          <p14:tracePt t="14104" x="3571875" y="1536700"/>
          <p14:tracePt t="14120" x="3429000" y="1525588"/>
          <p14:tracePt t="14136" x="3321050" y="1514475"/>
          <p14:tracePt t="14152" x="3240088" y="1514475"/>
          <p14:tracePt t="14167" x="3154363" y="1525588"/>
          <p14:tracePt t="14184" x="2994025" y="1560513"/>
          <p14:tracePt t="14208" x="2879725" y="1600200"/>
          <p14:tracePt t="14216" x="2794000" y="1639888"/>
          <p14:tracePt t="14240" x="2720975" y="1685925"/>
          <p14:tracePt t="14250" x="2668588" y="1714500"/>
          <p14:tracePt t="14272" x="2628900" y="1736725"/>
          <p14:tracePt t="14283" x="2593975" y="1760538"/>
          <p14:tracePt t="14300" x="2565400" y="1782763"/>
          <p14:tracePt t="14316" x="2554288" y="1789113"/>
          <p14:tracePt t="14333" x="2549525" y="1793875"/>
          <p14:tracePt t="14492" x="0" y="0"/>
        </p14:tracePtLst>
        <p14:tracePtLst>
          <p14:tracePt t="15331" x="3640138" y="2851150"/>
          <p14:tracePt t="15712" x="3657600" y="2846388"/>
          <p14:tracePt t="15720" x="3697288" y="2846388"/>
          <p14:tracePt t="15728" x="3743325" y="2840038"/>
          <p14:tracePt t="15735" x="3879850" y="2840038"/>
          <p14:tracePt t="15751" x="4057650" y="2851150"/>
          <p14:tracePt t="15768" x="4240213" y="2857500"/>
          <p14:tracePt t="15784" x="4435475" y="2857500"/>
          <p14:tracePt t="15800" x="4492625" y="2857500"/>
          <p14:tracePt t="15816" x="4514850" y="2857500"/>
          <p14:tracePt t="15833" x="4525963" y="2857500"/>
          <p14:tracePt t="15850" x="4537075" y="2857500"/>
          <p14:tracePt t="15866" x="4554538" y="2857500"/>
          <p14:tracePt t="15883" x="4589463" y="2857500"/>
          <p14:tracePt t="15900" x="4618038" y="2857500"/>
          <p14:tracePt t="15916" x="4651375" y="2857500"/>
          <p14:tracePt t="15933" x="4679950" y="2851150"/>
          <p14:tracePt t="15950" x="4708525" y="2846388"/>
          <p14:tracePt t="15966" x="4743450" y="2846388"/>
          <p14:tracePt t="15983" x="4811713" y="2840038"/>
          <p14:tracePt t="16000" x="4840288" y="2840038"/>
          <p14:tracePt t="16016" x="4864100" y="2840038"/>
          <p14:tracePt t="16184" x="4879975" y="2835275"/>
          <p14:tracePt t="16194" x="4903788" y="2835275"/>
          <p14:tracePt t="16200" x="4937125" y="2835275"/>
          <p14:tracePt t="16200" x="5018088" y="2835275"/>
          <p14:tracePt t="16216" x="5121275" y="2840038"/>
          <p14:tracePt t="16233" x="5211763" y="2857500"/>
          <p14:tracePt t="16250" x="5292725" y="2857500"/>
          <p14:tracePt t="16266" x="5343525" y="2863850"/>
          <p14:tracePt t="16284" x="5389563" y="2863850"/>
          <p14:tracePt t="16300" x="5422900" y="2868613"/>
          <p14:tracePt t="16316" x="5464175" y="2874963"/>
          <p14:tracePt t="16333" x="5508625" y="2874963"/>
          <p14:tracePt t="16350" x="5554663" y="2879725"/>
          <p14:tracePt t="16366" x="5589588" y="2879725"/>
          <p14:tracePt t="16383" x="5611813" y="2886075"/>
          <p14:tracePt t="16424" x="5618163" y="2886075"/>
          <p14:tracePt t="16456" x="5622925" y="2886075"/>
          <p14:tracePt t="16512" x="5629275" y="2886075"/>
          <p14:tracePt t="16528" x="5635625" y="2886075"/>
          <p14:tracePt t="16536" x="5646738" y="2886075"/>
          <p14:tracePt t="16544" x="5651500" y="2892425"/>
          <p14:tracePt t="16552" x="5675313" y="2903538"/>
          <p14:tracePt t="16566" x="5680075" y="2908300"/>
          <p14:tracePt t="16583" x="5692775" y="2921000"/>
          <p14:tracePt t="16600" x="5697538" y="2925763"/>
          <p14:tracePt t="16616" x="5697538" y="2949575"/>
          <p14:tracePt t="16633" x="5697538" y="2965450"/>
          <p14:tracePt t="16650" x="5697538" y="2982913"/>
          <p14:tracePt t="16666" x="5703888" y="2994025"/>
          <p14:tracePt t="16986" x="0" y="0"/>
        </p14:tracePtLst>
        <p14:tracePtLst>
          <p14:tracePt t="18127" x="3635375" y="4189413"/>
          <p14:tracePt t="18295" x="3629025" y="4183063"/>
          <p14:tracePt t="18303" x="3600450" y="4171950"/>
          <p14:tracePt t="18311" x="3554413" y="4154488"/>
          <p14:tracePt t="18319" x="3446463" y="4125913"/>
          <p14:tracePt t="18335" x="3286125" y="4103688"/>
          <p14:tracePt t="18351" x="3040063" y="4057650"/>
          <p14:tracePt t="18368" x="2754313" y="3994150"/>
          <p14:tracePt t="18383" x="2406650" y="3914775"/>
          <p14:tracePt t="18403" x="2297113" y="3886200"/>
          <p14:tracePt t="18416" x="2211388" y="3868738"/>
          <p14:tracePt t="18433" x="2160588" y="3857625"/>
          <p14:tracePt t="18449" x="2103438" y="3851275"/>
          <p14:tracePt t="18466" x="2051050" y="3846513"/>
          <p14:tracePt t="18482" x="1993900" y="3840163"/>
          <p14:tracePt t="18500" x="1914525" y="3840163"/>
          <p14:tracePt t="18516" x="1811338" y="3840163"/>
          <p14:tracePt t="18533" x="1714500" y="3840163"/>
          <p14:tracePt t="18549" x="1606550" y="3857625"/>
          <p14:tracePt t="18566" x="1474788" y="3863975"/>
          <p14:tracePt t="18583" x="1279525" y="3886200"/>
          <p14:tracePt t="18599" x="1160463" y="3892550"/>
          <p14:tracePt t="18616" x="1050925" y="3908425"/>
          <p14:tracePt t="18633" x="960438" y="3921125"/>
          <p14:tracePt t="18649" x="874713" y="3937000"/>
          <p14:tracePt t="18666" x="811213" y="3954463"/>
          <p14:tracePt t="18683" x="765175" y="3965575"/>
          <p14:tracePt t="18699" x="720725" y="3983038"/>
          <p14:tracePt t="18716" x="692150" y="4000500"/>
          <p14:tracePt t="18733" x="674688" y="4011613"/>
          <p14:tracePt t="18749" x="657225" y="4022725"/>
          <p14:tracePt t="18767" x="650875" y="4040188"/>
          <p14:tracePt t="18783" x="622300" y="4092575"/>
          <p14:tracePt t="18800" x="611188" y="4149725"/>
          <p14:tracePt t="18816" x="611188" y="4206875"/>
          <p14:tracePt t="18833" x="617538" y="4268788"/>
          <p14:tracePt t="18849" x="668338" y="4349750"/>
          <p14:tracePt t="18866" x="749300" y="4429125"/>
          <p14:tracePt t="18883" x="839788" y="4503738"/>
          <p14:tracePt t="18900" x="936625" y="4565650"/>
          <p14:tracePt t="18916" x="1022350" y="4606925"/>
          <p14:tracePt t="18933" x="1125538" y="4651375"/>
          <p14:tracePt t="18949" x="1257300" y="4686300"/>
          <p14:tracePt t="18966" x="1417638" y="4697413"/>
          <p14:tracePt t="18983" x="1692275" y="4725988"/>
          <p14:tracePt t="19000" x="1863725" y="4737100"/>
          <p14:tracePt t="19016" x="2039938" y="4737100"/>
          <p14:tracePt t="19033" x="2193925" y="4737100"/>
          <p14:tracePt t="19049" x="2343150" y="4721225"/>
          <p14:tracePt t="19066" x="2479675" y="4697413"/>
          <p14:tracePt t="19083" x="2611438" y="4686300"/>
          <p14:tracePt t="19100" x="2749550" y="4675188"/>
          <p14:tracePt t="19116" x="2897188" y="4664075"/>
          <p14:tracePt t="19133" x="3035300" y="4651375"/>
          <p14:tracePt t="19149" x="3160713" y="4640263"/>
          <p14:tracePt t="19166" x="3292475" y="4611688"/>
          <p14:tracePt t="19183" x="3479800" y="4583113"/>
          <p14:tracePt t="19200" x="3600450" y="4572000"/>
          <p14:tracePt t="19216" x="3721100" y="4554538"/>
          <p14:tracePt t="19233" x="3835400" y="4514850"/>
          <p14:tracePt t="19249" x="3932238" y="4475163"/>
          <p14:tracePt t="19266" x="4006850" y="4418013"/>
          <p14:tracePt t="19283" x="4079875" y="4365625"/>
          <p14:tracePt t="19300" x="4137025" y="4325938"/>
          <p14:tracePt t="19316" x="4189413" y="4297363"/>
          <p14:tracePt t="19333" x="4217988" y="4268788"/>
          <p14:tracePt t="19349" x="4240213" y="4246563"/>
          <p14:tracePt t="19366" x="4251325" y="4240213"/>
          <p14:tracePt t="19383" x="4251325" y="4235450"/>
          <p14:tracePt t="19400" x="4251325" y="4229100"/>
          <p14:tracePt t="19447" x="4251325" y="4222750"/>
          <p14:tracePt t="19459" x="4240213" y="4217988"/>
          <p14:tracePt t="19460" x="4217988" y="4206875"/>
          <p14:tracePt t="19466" x="4114800" y="4171950"/>
          <p14:tracePt t="19483" x="3937000" y="4097338"/>
          <p14:tracePt t="19499" x="3692525" y="4011613"/>
          <p14:tracePt t="19516" x="3451225" y="3937000"/>
          <p14:tracePt t="19533" x="3240088" y="3868738"/>
          <p14:tracePt t="19550" x="3097213" y="3829050"/>
          <p14:tracePt t="19566" x="2978150" y="3806825"/>
          <p14:tracePt t="19583" x="2822575" y="3778250"/>
          <p14:tracePt t="19600" x="2714625" y="3771900"/>
          <p14:tracePt t="19616" x="2606675" y="3754438"/>
          <p14:tracePt t="19633" x="2497138" y="3749675"/>
          <p14:tracePt t="19649" x="2378075" y="3732213"/>
          <p14:tracePt t="19666" x="2251075" y="3725863"/>
          <p14:tracePt t="19683" x="2103438" y="3714750"/>
          <p14:tracePt t="19700" x="1949450" y="3714750"/>
          <p14:tracePt t="19716" x="1793875" y="3714750"/>
          <p14:tracePt t="19733" x="1635125" y="3721100"/>
          <p14:tracePt t="19749" x="1508125" y="3725863"/>
          <p14:tracePt t="19766" x="1411288" y="3732213"/>
          <p14:tracePt t="19783" x="1257300" y="3778250"/>
          <p14:tracePt t="19800" x="1125538" y="3817938"/>
          <p14:tracePt t="19816" x="1011238" y="3868738"/>
          <p14:tracePt t="19833" x="903288" y="3914775"/>
          <p14:tracePt t="19849" x="817563" y="3954463"/>
          <p14:tracePt t="19866" x="749300" y="4006850"/>
          <p14:tracePt t="19883" x="696913" y="4057650"/>
          <p14:tracePt t="19900" x="668338" y="4097338"/>
          <p14:tracePt t="19916" x="657225" y="4143375"/>
          <p14:tracePt t="19933" x="646113" y="4183063"/>
          <p14:tracePt t="19950" x="646113" y="4229100"/>
          <p14:tracePt t="19966" x="646113" y="4264025"/>
          <p14:tracePt t="19983" x="668338" y="4337050"/>
          <p14:tracePt t="20000" x="720725" y="4394200"/>
          <p14:tracePt t="20016" x="811213" y="4464050"/>
          <p14:tracePt t="20033" x="925513" y="4532313"/>
          <p14:tracePt t="20049" x="1096963" y="4600575"/>
          <p14:tracePt t="20066" x="1349375" y="4664075"/>
          <p14:tracePt t="20083" x="1628775" y="4703763"/>
          <p14:tracePt t="20100" x="1835150" y="4721225"/>
          <p14:tracePt t="20116" x="2017713" y="4725988"/>
          <p14:tracePt t="20133" x="2189163" y="4714875"/>
          <p14:tracePt t="20149" x="2343150" y="4692650"/>
          <p14:tracePt t="20166" x="2486025" y="4664075"/>
          <p14:tracePt t="20183" x="2732088" y="4600575"/>
          <p14:tracePt t="20200" x="2892425" y="4565650"/>
          <p14:tracePt t="20216" x="3017838" y="4549775"/>
          <p14:tracePt t="20233" x="3125788" y="4543425"/>
          <p14:tracePt t="20249" x="3246438" y="4543425"/>
          <p14:tracePt t="20266" x="3371850" y="4543425"/>
          <p14:tracePt t="20283" x="3508375" y="4543425"/>
          <p14:tracePt t="20299" x="3629025" y="4543425"/>
          <p14:tracePt t="20316" x="3736975" y="4537075"/>
          <p14:tracePt t="20333" x="3835400" y="4532313"/>
          <p14:tracePt t="20349" x="3943350" y="4514850"/>
          <p14:tracePt t="20366" x="4046538" y="4503738"/>
          <p14:tracePt t="20383" x="4132263" y="4475163"/>
          <p14:tracePt t="20399" x="4143375" y="4468813"/>
          <p14:tracePt t="20670" x="0" y="0"/>
        </p14:tracePtLst>
        <p14:tracePtLst>
          <p14:tracePt t="26648" x="7480300" y="5218113"/>
          <p14:tracePt t="26712" x="7480300" y="5211763"/>
          <p14:tracePt t="26720" x="7480300" y="5200650"/>
          <p14:tracePt t="26733" x="7480300" y="5189538"/>
          <p14:tracePt t="26734" x="7480300" y="5183188"/>
          <p14:tracePt t="26750" x="7480300" y="5165725"/>
          <p14:tracePt t="26767" x="7418388" y="5149850"/>
          <p14:tracePt t="26783" x="7264400" y="5108575"/>
          <p14:tracePt t="26800" x="7194550" y="5108575"/>
          <p14:tracePt t="26817" x="7143750" y="5108575"/>
          <p14:tracePt t="26833" x="7104063" y="5108575"/>
          <p14:tracePt t="26850" x="7064375" y="5108575"/>
          <p14:tracePt t="26867" x="6989763" y="5108575"/>
          <p14:tracePt t="26883" x="6908800" y="5097463"/>
          <p14:tracePt t="26900" x="6800850" y="5075238"/>
          <p14:tracePt t="26917" x="6675438" y="5046663"/>
          <p14:tracePt t="26933" x="6565900" y="5022850"/>
          <p14:tracePt t="26950" x="6486525" y="5018088"/>
          <p14:tracePt t="26967" x="6411913" y="5000625"/>
          <p14:tracePt t="26983" x="6280150" y="4972050"/>
          <p14:tracePt t="27000" x="6189663" y="4954588"/>
          <p14:tracePt t="27018" x="6103938" y="4932363"/>
          <p14:tracePt t="27034" x="6018213" y="4903788"/>
          <p14:tracePt t="27051" x="5915025" y="4879975"/>
          <p14:tracePt t="27068" x="5811838" y="4851400"/>
          <p14:tracePt t="27083" x="5721350" y="4840288"/>
          <p14:tracePt t="27100" x="5664200" y="4835525"/>
          <p14:tracePt t="27117" x="5607050" y="4835525"/>
          <p14:tracePt t="27133" x="5572125" y="4835525"/>
          <p14:tracePt t="27150" x="5537200" y="4835525"/>
          <p14:tracePt t="27167" x="5475288" y="4846638"/>
          <p14:tracePt t="27183" x="5326063" y="4875213"/>
          <p14:tracePt t="27200" x="5222875" y="4897438"/>
          <p14:tracePt t="27217" x="5137150" y="4914900"/>
          <p14:tracePt t="27233" x="5075238" y="4943475"/>
          <p14:tracePt t="27250" x="5000625" y="4972050"/>
          <p14:tracePt t="27267" x="4949825" y="5000625"/>
          <p14:tracePt t="27283" x="4914900" y="5018088"/>
          <p14:tracePt t="27300" x="4892675" y="5035550"/>
          <p14:tracePt t="27317" x="4868863" y="5046663"/>
          <p14:tracePt t="27333" x="4857750" y="5051425"/>
          <p14:tracePt t="27350" x="4851400" y="5068888"/>
          <p14:tracePt t="27367" x="4846638" y="5080000"/>
          <p14:tracePt t="27383" x="4846638" y="5121275"/>
          <p14:tracePt t="27400" x="4846638" y="5154613"/>
          <p14:tracePt t="27417" x="4846638" y="5189538"/>
          <p14:tracePt t="27433" x="4857750" y="5229225"/>
          <p14:tracePt t="27450" x="4897438" y="5292725"/>
          <p14:tracePt t="27467" x="4954588" y="5365750"/>
          <p14:tracePt t="27483" x="5046663" y="5457825"/>
          <p14:tracePt t="27500" x="5143500" y="5537200"/>
          <p14:tracePt t="27517" x="5240338" y="5607050"/>
          <p14:tracePt t="27533" x="5349875" y="5675313"/>
          <p14:tracePt t="27551" x="5480050" y="5737225"/>
          <p14:tracePt t="27568" x="5635625" y="5800725"/>
          <p14:tracePt t="27583" x="5875338" y="5864225"/>
          <p14:tracePt t="27600" x="6022975" y="5903913"/>
          <p14:tracePt t="27617" x="6172200" y="5921375"/>
          <p14:tracePt t="27633" x="6315075" y="5926138"/>
          <p14:tracePt t="27650" x="6486525" y="5921375"/>
          <p14:tracePt t="27667" x="6640513" y="5880100"/>
          <p14:tracePt t="27683" x="6807200" y="5822950"/>
          <p14:tracePt t="27700" x="6950075" y="5749925"/>
          <p14:tracePt t="27717" x="7064375" y="5664200"/>
          <p14:tracePt t="27733" x="7137400" y="5594350"/>
          <p14:tracePt t="27750" x="7189788" y="5497513"/>
          <p14:tracePt t="27767" x="7218363" y="5400675"/>
          <p14:tracePt t="27783" x="7223125" y="5292725"/>
          <p14:tracePt t="27800" x="7218363" y="5218113"/>
          <p14:tracePt t="27817" x="7183438" y="5132388"/>
          <p14:tracePt t="27833" x="7137400" y="5057775"/>
          <p14:tracePt t="27850" x="7086600" y="4989513"/>
          <p14:tracePt t="27867" x="7029450" y="4926013"/>
          <p14:tracePt t="27883" x="6961188" y="4868863"/>
          <p14:tracePt t="27900" x="6869113" y="4818063"/>
          <p14:tracePt t="27917" x="6765925" y="4765675"/>
          <p14:tracePt t="27933" x="6635750" y="4708525"/>
          <p14:tracePt t="27950" x="6503988" y="4668838"/>
          <p14:tracePt t="27967" x="6383338" y="4646613"/>
          <p14:tracePt t="27983" x="6183313" y="4618038"/>
          <p14:tracePt t="28000" x="6035675" y="4600575"/>
          <p14:tracePt t="28017" x="5897563" y="4589463"/>
          <p14:tracePt t="28033" x="5749925" y="4578350"/>
          <p14:tracePt t="28050" x="5607050" y="4578350"/>
          <p14:tracePt t="28066" x="5446713" y="4589463"/>
          <p14:tracePt t="28083" x="5308600" y="4611688"/>
          <p14:tracePt t="28100" x="5178425" y="4657725"/>
          <p14:tracePt t="28117" x="5051425" y="4703763"/>
          <p14:tracePt t="28133" x="4937125" y="4760913"/>
          <p14:tracePt t="28150" x="4822825" y="4829175"/>
          <p14:tracePt t="28167" x="4725988" y="4903788"/>
          <p14:tracePt t="28183" x="4640263" y="5000625"/>
          <p14:tracePt t="28200" x="4611688" y="5086350"/>
          <p14:tracePt t="28218" x="4606925" y="5154613"/>
          <p14:tracePt t="28233" x="4606925" y="5218113"/>
          <p14:tracePt t="28250" x="4611688" y="5264150"/>
          <p14:tracePt t="28266" x="4635500" y="5303838"/>
          <p14:tracePt t="28283" x="4675188" y="5360988"/>
          <p14:tracePt t="28300" x="4737100" y="5422900"/>
          <p14:tracePt t="28317" x="4822825" y="5492750"/>
          <p14:tracePt t="28333" x="4949825" y="5572125"/>
          <p14:tracePt t="28350" x="5121275" y="5651500"/>
          <p14:tracePt t="28367" x="5360988" y="5726113"/>
          <p14:tracePt t="28383" x="5726113" y="5772150"/>
          <p14:tracePt t="28400" x="5932488" y="5772150"/>
          <p14:tracePt t="28417" x="6137275" y="5743575"/>
          <p14:tracePt t="28433" x="6365875" y="5668963"/>
          <p14:tracePt t="28450" x="6526213" y="5607050"/>
          <p14:tracePt t="28466" x="6611938" y="5549900"/>
          <p14:tracePt t="28483" x="6669088" y="5486400"/>
          <p14:tracePt t="28500" x="6708775" y="5411788"/>
          <p14:tracePt t="28517" x="6737350" y="5332413"/>
          <p14:tracePt t="28533" x="6750050" y="5264150"/>
          <p14:tracePt t="28549" x="6750050" y="5189538"/>
          <p14:tracePt t="28566" x="6750050" y="5121275"/>
          <p14:tracePt t="28583" x="6732588" y="5064125"/>
          <p14:tracePt t="28599" x="6675438" y="4994275"/>
          <p14:tracePt t="28617" x="6607175" y="4943475"/>
          <p14:tracePt t="28633" x="6508750" y="4879975"/>
          <p14:tracePt t="28650" x="6411913" y="4829175"/>
          <p14:tracePt t="28667" x="6308725" y="4794250"/>
          <p14:tracePt t="28683" x="6223000" y="4754563"/>
          <p14:tracePt t="28700" x="6132513" y="4737100"/>
          <p14:tracePt t="28717" x="6011863" y="4714875"/>
          <p14:tracePt t="28733" x="5864225" y="4697413"/>
          <p14:tracePt t="28750" x="5708650" y="4679950"/>
          <p14:tracePt t="28767" x="5589588" y="4675188"/>
          <p14:tracePt t="28783" x="5468938" y="4668838"/>
          <p14:tracePt t="28800" x="5407025" y="4668838"/>
          <p14:tracePt t="28817" x="5354638" y="4675188"/>
          <p14:tracePt t="28833" x="5268913" y="4686300"/>
          <p14:tracePt t="28850" x="5178425" y="4714875"/>
          <p14:tracePt t="28866" x="5092700" y="4743450"/>
          <p14:tracePt t="28883" x="5035550" y="4765675"/>
          <p14:tracePt t="28900" x="4994275" y="4800600"/>
          <p14:tracePt t="28917" x="4965700" y="4835525"/>
          <p14:tracePt t="28933" x="4943475" y="4868863"/>
          <p14:tracePt t="28950" x="4926013" y="4926013"/>
          <p14:tracePt t="28967" x="4921250" y="5006975"/>
          <p14:tracePt t="28967" x="4908550" y="5040313"/>
          <p14:tracePt t="28984" x="4908550" y="5108575"/>
          <p14:tracePt t="29000" x="4914900" y="5160963"/>
          <p14:tracePt t="29017" x="4932363" y="5218113"/>
          <p14:tracePt t="29033" x="4954588" y="5286375"/>
          <p14:tracePt t="29050" x="5006975" y="5354638"/>
          <p14:tracePt t="29067" x="5064125" y="5422900"/>
          <p14:tracePt t="29083" x="5143500" y="5503863"/>
          <p14:tracePt t="29100" x="5251450" y="5589588"/>
          <p14:tracePt t="29117" x="5360988" y="5675313"/>
          <p14:tracePt t="29133" x="5464175" y="5726113"/>
          <p14:tracePt t="29150" x="5578475" y="5765800"/>
          <p14:tracePt t="29166" x="5715000" y="5789613"/>
          <p14:tracePt t="29183" x="5943600" y="5794375"/>
          <p14:tracePt t="29201" x="6126163" y="5794375"/>
          <p14:tracePt t="29216" x="6332538" y="5761038"/>
          <p14:tracePt t="29233" x="6503988" y="5721350"/>
          <p14:tracePt t="29250" x="6664325" y="5675313"/>
          <p14:tracePt t="29266" x="6818313" y="5589588"/>
          <p14:tracePt t="29283" x="6943725" y="5480050"/>
          <p14:tracePt t="29300" x="7029450" y="5360988"/>
          <p14:tracePt t="29316" x="7075488" y="5268913"/>
          <p14:tracePt t="29333" x="7080250" y="5194300"/>
          <p14:tracePt t="29350" x="7080250" y="5137150"/>
          <p14:tracePt t="29367" x="7075488" y="5075238"/>
          <p14:tracePt t="29383" x="7023100" y="4989513"/>
          <p14:tracePt t="29400" x="6961188" y="4926013"/>
          <p14:tracePt t="29416" x="6892925" y="4886325"/>
          <p14:tracePt t="29433" x="6823075" y="4851400"/>
          <p14:tracePt t="29450" x="6737350" y="4822825"/>
          <p14:tracePt t="29467" x="6635750" y="4794250"/>
          <p14:tracePt t="29483" x="6543675" y="4772025"/>
          <p14:tracePt t="29500" x="6492875" y="4760913"/>
          <p14:tracePt t="29516" x="6457950" y="4754563"/>
          <p14:tracePt t="29534" x="6440488" y="4749800"/>
          <p14:tracePt t="29550" x="6418263" y="4749800"/>
          <p14:tracePt t="29567" x="6400800" y="4749800"/>
          <p14:tracePt t="29567" x="0" y="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Respond to PDF Quiz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Comment in blog</a:t>
            </a:r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55"/>
    </mc:Choice>
    <mc:Fallback xmlns="">
      <p:transition spd="slow" advTm="13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835" x="4679950" y="2497138"/>
          <p14:tracePt t="8949" x="4679950" y="2486025"/>
          <p14:tracePt t="8955" x="4679950" y="2479675"/>
          <p14:tracePt t="8980" x="4675188" y="2468563"/>
          <p14:tracePt t="8996" x="4640263" y="2446338"/>
          <p14:tracePt t="9025" x="4560888" y="2406650"/>
          <p14:tracePt t="9064" x="4457700" y="2378075"/>
          <p14:tracePt t="9092" x="4389438" y="2354263"/>
          <p14:tracePt t="9132" x="4160838" y="2320925"/>
          <p14:tracePt t="9188" x="4029075" y="2286000"/>
          <p14:tracePt t="9200" x="3886200" y="2263775"/>
          <p14:tracePt t="9226" x="3486150" y="2165350"/>
          <p14:tracePt t="9268" x="3257550" y="2125663"/>
          <p14:tracePt t="9294" x="3200400" y="2120900"/>
          <p14:tracePt t="9307" x="2851150" y="2097088"/>
          <p14:tracePt t="9349" x="2582863" y="2074863"/>
          <p14:tracePt t="9383" x="2451100" y="2068513"/>
          <p14:tracePt t="9399" x="2235200" y="2063750"/>
          <p14:tracePt t="9432" x="2017713" y="2092325"/>
          <p14:tracePt t="9462" x="1857375" y="2108200"/>
          <p14:tracePt t="9493" x="1771650" y="2125663"/>
          <p14:tracePt t="9507" x="1736725" y="2143125"/>
          <p14:tracePt t="9514" x="1679575" y="2171700"/>
          <p14:tracePt t="9533" x="1651000" y="2193925"/>
          <p14:tracePt t="9533" x="1611313" y="2222500"/>
          <p14:tracePt t="9550" x="1589088" y="2246313"/>
          <p14:tracePt t="9566" x="1560513" y="2257425"/>
          <p14:tracePt t="9583" x="1543050" y="2268538"/>
          <p14:tracePt t="9599" x="1525588" y="2279650"/>
          <p14:tracePt t="9616" x="1508125" y="2297113"/>
          <p14:tracePt t="9633" x="1468438" y="2325688"/>
          <p14:tracePt t="9650" x="1428750" y="2360613"/>
          <p14:tracePt t="9666" x="1389063" y="2389188"/>
          <p14:tracePt t="9683" x="1336675" y="2417763"/>
          <p14:tracePt t="9699" x="1303338" y="2435225"/>
          <p14:tracePt t="9716" x="1292225" y="2439988"/>
          <p14:tracePt t="9732" x="1279525" y="2446338"/>
          <p14:tracePt t="9750" x="1268413" y="2457450"/>
          <p14:tracePt t="9766" x="1246188" y="2486025"/>
          <p14:tracePt t="9783" x="1211263" y="2525713"/>
          <p14:tracePt t="9799" x="1177925" y="2565400"/>
          <p14:tracePt t="9816" x="1160463" y="2611438"/>
          <p14:tracePt t="9833" x="1149350" y="2640013"/>
          <p14:tracePt t="9850" x="1149350" y="2663825"/>
          <p14:tracePt t="9866" x="1149350" y="2674938"/>
          <p14:tracePt t="9883" x="1154113" y="2697163"/>
          <p14:tracePt t="9899" x="1193800" y="2765425"/>
          <p14:tracePt t="9916" x="1246188" y="2828925"/>
          <p14:tracePt t="9933" x="1320800" y="2903538"/>
          <p14:tracePt t="9949" x="1428750" y="2978150"/>
          <p14:tracePt t="9966" x="1536700" y="3028950"/>
          <p14:tracePt t="9983" x="1657350" y="3051175"/>
          <p14:tracePt t="9999" x="1765300" y="3074988"/>
          <p14:tracePt t="10016" x="1897063" y="3086100"/>
          <p14:tracePt t="10033" x="2046288" y="3103563"/>
          <p14:tracePt t="10050" x="2206625" y="3121025"/>
          <p14:tracePt t="10066" x="2354263" y="3125788"/>
          <p14:tracePt t="10083" x="2508250" y="3125788"/>
          <p14:tracePt t="10099" x="2720975" y="3114675"/>
          <p14:tracePt t="10116" x="2840038" y="3108325"/>
          <p14:tracePt t="10133" x="2965450" y="3103563"/>
          <p14:tracePt t="10149" x="3092450" y="3092450"/>
          <p14:tracePt t="10166" x="3228975" y="3051175"/>
          <p14:tracePt t="10183" x="3354388" y="3022600"/>
          <p14:tracePt t="10199" x="3475038" y="2994025"/>
          <p14:tracePt t="10216" x="3589338" y="2982913"/>
          <p14:tracePt t="10233" x="3679825" y="2971800"/>
          <p14:tracePt t="10249" x="3789363" y="2949575"/>
          <p14:tracePt t="10266" x="3868738" y="2908300"/>
          <p14:tracePt t="10283" x="3954463" y="2857500"/>
          <p14:tracePt t="10299" x="4079875" y="2789238"/>
          <p14:tracePt t="10316" x="4171950" y="2736850"/>
          <p14:tracePt t="10333" x="4217988" y="2697163"/>
          <p14:tracePt t="10349" x="4222750" y="2679700"/>
          <p14:tracePt t="10366" x="4222750" y="2646363"/>
          <p14:tracePt t="10383" x="4217988" y="2611438"/>
          <p14:tracePt t="10399" x="4178300" y="2554288"/>
          <p14:tracePt t="10416" x="4114800" y="2479675"/>
          <p14:tracePt t="10433" x="4017963" y="2406650"/>
          <p14:tracePt t="10449" x="3886200" y="2325688"/>
          <p14:tracePt t="10466" x="3646488" y="2217738"/>
          <p14:tracePt t="10483" x="3336925" y="2103438"/>
          <p14:tracePt t="10483" x="3189288" y="2046288"/>
          <p14:tracePt t="10500" x="2868613" y="1954213"/>
          <p14:tracePt t="10516" x="2600325" y="1874838"/>
          <p14:tracePt t="10533" x="2360613" y="1811338"/>
          <p14:tracePt t="10549" x="2125663" y="1760538"/>
          <p14:tracePt t="10566" x="1925638" y="1749425"/>
          <p14:tracePt t="10583" x="1743075" y="1743075"/>
          <p14:tracePt t="10599" x="1508125" y="1760538"/>
          <p14:tracePt t="10616" x="1268413" y="1789113"/>
          <p14:tracePt t="10633" x="1108075" y="1811338"/>
          <p14:tracePt t="10649" x="993775" y="1839913"/>
          <p14:tracePt t="10666" x="885825" y="1879600"/>
          <p14:tracePt t="10691" x="850900" y="1892300"/>
          <p14:tracePt t="10699" x="742950" y="1949450"/>
          <p14:tracePt t="10724" x="708025" y="2000250"/>
          <p14:tracePt t="10755" x="674688" y="2057400"/>
          <p14:tracePt t="10781" x="663575" y="2079625"/>
          <p14:tracePt t="10799" x="663575" y="2097088"/>
          <p14:tracePt t="10800" x="657225" y="2125663"/>
          <p14:tracePt t="10816" x="657225" y="2160588"/>
          <p14:tracePt t="10833" x="657225" y="2200275"/>
          <p14:tracePt t="10849" x="674688" y="2263775"/>
          <p14:tracePt t="10866" x="731838" y="2389188"/>
          <p14:tracePt t="10883" x="850900" y="2589213"/>
          <p14:tracePt t="10899" x="1068388" y="2908300"/>
          <p14:tracePt t="10916" x="1211263" y="3092450"/>
          <p14:tracePt t="10933" x="1343025" y="3240088"/>
          <p14:tracePt t="10949" x="1503363" y="3382963"/>
          <p14:tracePt t="10966" x="1685925" y="3514725"/>
          <p14:tracePt t="10983" x="1914525" y="3635375"/>
          <p14:tracePt t="10999" x="2149475" y="3736975"/>
          <p14:tracePt t="11016" x="2451100" y="3829050"/>
          <p14:tracePt t="11033" x="2782888" y="3914775"/>
          <p14:tracePt t="11049" x="3057525" y="3954463"/>
          <p14:tracePt t="11066" x="3292475" y="3971925"/>
          <p14:tracePt t="11083" x="3422650" y="3971925"/>
          <p14:tracePt t="11083" x="3468688" y="3971925"/>
          <p14:tracePt t="11099" x="3560763" y="3943350"/>
          <p14:tracePt t="11116" x="3629025" y="3903663"/>
          <p14:tracePt t="11133" x="3663950" y="3879850"/>
          <p14:tracePt t="11149" x="3679825" y="3863975"/>
          <p14:tracePt t="11166" x="3703638" y="3846513"/>
          <p14:tracePt t="11183" x="3725863" y="3835400"/>
          <p14:tracePt t="11199" x="3736975" y="3817938"/>
          <p14:tracePt t="11199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Low-Energy Reactions with Light Projectiles</a:t>
            </a:r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04900"/>
            <a:ext cx="4191000" cy="57531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80000"/>
              </a:lnSpc>
            </a:pPr>
            <a:r>
              <a:rPr lang="en-US" sz="3200" dirty="0"/>
              <a:t>Slow-Neutron Reactions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3200" dirty="0" smtClean="0"/>
              <a:t>Purest </a:t>
            </a:r>
            <a:r>
              <a:rPr lang="en-US" sz="3200" dirty="0"/>
              <a:t>example of compound-nucleus behavior</a:t>
            </a:r>
          </a:p>
          <a:p>
            <a:pPr marL="1143000" lvl="2" indent="-228600">
              <a:lnSpc>
                <a:spcPct val="80000"/>
              </a:lnSpc>
            </a:pPr>
            <a:r>
              <a:rPr lang="en-US" sz="3200" dirty="0"/>
              <a:t>1/v law governs most neutron cross sections in region of thermal energies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3200" dirty="0"/>
              <a:t>neutrons available only from nuclear reactions </a:t>
            </a:r>
            <a:endParaRPr lang="en-US" sz="3200" dirty="0" smtClean="0"/>
          </a:p>
          <a:p>
            <a:pPr marL="1200150" lvl="2" indent="-285750">
              <a:lnSpc>
                <a:spcPct val="80000"/>
              </a:lnSpc>
            </a:pPr>
            <a:r>
              <a:rPr lang="en-US" sz="3200" dirty="0" smtClean="0"/>
              <a:t>Range of energies can be obtained</a:t>
            </a:r>
            <a:endParaRPr lang="en-US" sz="3200" dirty="0"/>
          </a:p>
          <a:p>
            <a:pPr>
              <a:lnSpc>
                <a:spcPct val="80000"/>
              </a:lnSpc>
            </a:pPr>
            <a:r>
              <a:rPr lang="en-US" sz="3200" dirty="0"/>
              <a:t>Reaction Cross Sections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3200" dirty="0"/>
              <a:t>Coulomb barrier </a:t>
            </a:r>
            <a:r>
              <a:rPr lang="en-US" sz="3200" dirty="0" smtClean="0"/>
              <a:t>prevents study of nuclear </a:t>
            </a:r>
            <a:r>
              <a:rPr lang="en-US" sz="3200" dirty="0"/>
              <a:t>reactions </a:t>
            </a:r>
            <a:r>
              <a:rPr lang="en-US" sz="3200" dirty="0" smtClean="0"/>
              <a:t>with charged particles below 1 MeV</a:t>
            </a:r>
            <a:endParaRPr lang="en-US" sz="3200" dirty="0"/>
          </a:p>
          <a:p>
            <a:pPr marL="1143000" lvl="2" indent="-228600">
              <a:lnSpc>
                <a:spcPct val="80000"/>
              </a:lnSpc>
            </a:pPr>
            <a:r>
              <a:rPr lang="en-US" sz="3200" dirty="0"/>
              <a:t>resonances no longer observable</a:t>
            </a:r>
          </a:p>
          <a:p>
            <a:pPr marL="1143000" lvl="2" indent="-228600">
              <a:lnSpc>
                <a:spcPct val="80000"/>
              </a:lnSpc>
            </a:pPr>
            <a:r>
              <a:rPr lang="en-US" sz="3200" dirty="0"/>
              <a:t>with increasing energy, increasing variety of reactions possible</a:t>
            </a:r>
          </a:p>
        </p:txBody>
      </p:sp>
      <p:pic>
        <p:nvPicPr>
          <p:cNvPr id="4" name="Picture 2" descr="http://www.kayelaby.npl.co.uk/images/p5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8600" y="1447800"/>
            <a:ext cx="5062820" cy="4429125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 bwMode="auto">
          <a:xfrm flipH="1" flipV="1">
            <a:off x="4495800" y="2819400"/>
            <a:ext cx="4495800" cy="2133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Curved Right Arrow 5"/>
          <p:cNvSpPr/>
          <p:nvPr/>
        </p:nvSpPr>
        <p:spPr bwMode="auto">
          <a:xfrm rot="17523449">
            <a:off x="3720686" y="1837824"/>
            <a:ext cx="1219200" cy="3447836"/>
          </a:xfrm>
          <a:prstGeom prst="curved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7" cstate="print"/>
          <a:srcRect r="18750" b="13424"/>
          <a:stretch>
            <a:fillRect/>
          </a:stretch>
        </p:blipFill>
        <p:spPr bwMode="auto">
          <a:xfrm>
            <a:off x="6156954" y="734187"/>
            <a:ext cx="2967862" cy="200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ight Arrow 9"/>
          <p:cNvSpPr/>
          <p:nvPr/>
        </p:nvSpPr>
        <p:spPr bwMode="auto">
          <a:xfrm rot="19558780">
            <a:off x="3301259" y="3144368"/>
            <a:ext cx="4040729" cy="507127"/>
          </a:xfrm>
          <a:prstGeom prst="rightArrow">
            <a:avLst>
              <a:gd name="adj1" fmla="val 65237"/>
              <a:gd name="adj2" fmla="val 48049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2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57150" cap="flat" cmpd="sng" algn="ctr">
            <a:solidFill>
              <a:srgbClr val="E27E7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228"/>
    </mc:Choice>
    <mc:Fallback xmlns="">
      <p:transition spd="slow" advTm="128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10" grpId="2" animBg="1"/>
      <p:bldP spid="10" grpId="3" animBg="1"/>
    </p:bldLst>
  </p:timing>
  <p:extLst>
    <p:ext uri="{3A86A75C-4F4B-4683-9AE1-C65F6400EC91}">
      <p14:laserTraceLst xmlns:p14="http://schemas.microsoft.com/office/powerpoint/2010/main">
        <p14:tracePtLst>
          <p14:tracePt t="7333" x="3578225" y="1263650"/>
          <p14:tracePt t="7548" x="3571875" y="1263650"/>
          <p14:tracePt t="7556" x="3532188" y="1263650"/>
          <p14:tracePt t="7564" x="3475038" y="1263650"/>
          <p14:tracePt t="7572" x="3406775" y="1257300"/>
          <p14:tracePt t="7580" x="3178175" y="1222375"/>
          <p14:tracePt t="7612" x="3011488" y="1189038"/>
          <p14:tracePt t="7620" x="2851150" y="1149350"/>
          <p14:tracePt t="7629" x="2708275" y="1125538"/>
          <p14:tracePt t="7663" x="2600325" y="1103313"/>
          <p14:tracePt t="7668" x="2520950" y="1092200"/>
          <p14:tracePt t="7684" x="2446338" y="1079500"/>
          <p14:tracePt t="7700" x="2365375" y="1068388"/>
          <p14:tracePt t="7716" x="2274888" y="1063625"/>
          <p14:tracePt t="7732" x="2182813" y="1039813"/>
          <p14:tracePt t="7748" x="2097088" y="1028700"/>
          <p14:tracePt t="7764" x="2028825" y="1011238"/>
          <p14:tracePt t="7780" x="1897063" y="1000125"/>
          <p14:tracePt t="7804" x="1793875" y="993775"/>
          <p14:tracePt t="7813" x="1697038" y="982663"/>
          <p14:tracePt t="7829" x="1577975" y="977900"/>
          <p14:tracePt t="7846" x="1468438" y="971550"/>
          <p14:tracePt t="7863" x="1354138" y="971550"/>
          <p14:tracePt t="7879" x="1222375" y="977900"/>
          <p14:tracePt t="7896" x="1096963" y="989013"/>
          <p14:tracePt t="7912" x="977900" y="1000125"/>
          <p14:tracePt t="7929" x="885825" y="1011238"/>
          <p14:tracePt t="7946" x="811213" y="1022350"/>
          <p14:tracePt t="7963" x="731838" y="1028700"/>
          <p14:tracePt t="7979" x="571500" y="1057275"/>
          <p14:tracePt t="7996" x="485775" y="1079500"/>
          <p14:tracePt t="8013" x="434975" y="1096963"/>
          <p14:tracePt t="8029" x="406400" y="1103313"/>
          <p14:tracePt t="8046" x="393700" y="1114425"/>
          <p14:tracePt t="8063" x="382588" y="1114425"/>
          <p14:tracePt t="8079" x="377825" y="1120775"/>
          <p14:tracePt t="8096" x="371475" y="1125538"/>
          <p14:tracePt t="8113" x="354013" y="1136650"/>
          <p14:tracePt t="8129" x="342900" y="1165225"/>
          <p14:tracePt t="8146" x="325438" y="1200150"/>
          <p14:tracePt t="8163" x="307975" y="1246188"/>
          <p14:tracePt t="8179" x="292100" y="1331913"/>
          <p14:tracePt t="8196" x="292100" y="1400175"/>
          <p14:tracePt t="8213" x="307975" y="1463675"/>
          <p14:tracePt t="8229" x="331788" y="1514475"/>
          <p14:tracePt t="8246" x="342900" y="1549400"/>
          <p14:tracePt t="8263" x="371475" y="1577975"/>
          <p14:tracePt t="8279" x="400050" y="1606550"/>
          <p14:tracePt t="8296" x="434975" y="1639888"/>
          <p14:tracePt t="8313" x="468313" y="1668463"/>
          <p14:tracePt t="8329" x="508000" y="1697038"/>
          <p14:tracePt t="8346" x="549275" y="1720850"/>
          <p14:tracePt t="8363" x="593725" y="1736725"/>
          <p14:tracePt t="8379" x="668338" y="1771650"/>
          <p14:tracePt t="8396" x="720725" y="1793875"/>
          <p14:tracePt t="8413" x="771525" y="1811338"/>
          <p14:tracePt t="8429" x="822325" y="1828800"/>
          <p14:tracePt t="8446" x="892175" y="1851025"/>
          <p14:tracePt t="8463" x="982663" y="1868488"/>
          <p14:tracePt t="8479" x="1085850" y="1892300"/>
          <p14:tracePt t="8496" x="1182688" y="1914525"/>
          <p14:tracePt t="8512" x="1296988" y="1936750"/>
          <p14:tracePt t="8529" x="1417638" y="1943100"/>
          <p14:tracePt t="8546" x="1560513" y="1960563"/>
          <p14:tracePt t="8562" x="1725613" y="1965325"/>
          <p14:tracePt t="8578" x="1914525" y="1978025"/>
          <p14:tracePt t="8595" x="2206625" y="1993900"/>
          <p14:tracePt t="8612" x="2389188" y="2006600"/>
          <p14:tracePt t="8628" x="2554288" y="2017713"/>
          <p14:tracePt t="8646" x="2703513" y="2017713"/>
          <p14:tracePt t="8663" x="2846388" y="2011363"/>
          <p14:tracePt t="8679" x="3006725" y="2000250"/>
          <p14:tracePt t="8696" x="3149600" y="1960563"/>
          <p14:tracePt t="8713" x="3275013" y="1925638"/>
          <p14:tracePt t="8729" x="3389313" y="1897063"/>
          <p14:tracePt t="8746" x="3463925" y="1863725"/>
          <p14:tracePt t="8763" x="3521075" y="1839913"/>
          <p14:tracePt t="8779" x="3554413" y="1806575"/>
          <p14:tracePt t="8796" x="3560763" y="1793875"/>
          <p14:tracePt t="8813" x="3560763" y="1782763"/>
          <p14:tracePt t="8829" x="3571875" y="1765300"/>
          <p14:tracePt t="8846" x="3571875" y="1736725"/>
          <p14:tracePt t="8863" x="3571875" y="1697038"/>
          <p14:tracePt t="8879" x="3565525" y="1651000"/>
          <p14:tracePt t="8896" x="3543300" y="1606550"/>
          <p14:tracePt t="8912" x="3503613" y="1554163"/>
          <p14:tracePt t="8929" x="3446463" y="1492250"/>
          <p14:tracePt t="8946" x="3360738" y="1417638"/>
          <p14:tracePt t="8963" x="3211513" y="1331913"/>
          <p14:tracePt t="8979" x="2971800" y="1200150"/>
          <p14:tracePt t="8996" x="2817813" y="1125538"/>
          <p14:tracePt t="9012" x="2663825" y="1050925"/>
          <p14:tracePt t="9029" x="2532063" y="1000125"/>
          <p14:tracePt t="9046" x="2393950" y="960438"/>
          <p14:tracePt t="9063" x="2279650" y="920750"/>
          <p14:tracePt t="9079" x="2193925" y="903288"/>
          <p14:tracePt t="9096" x="2114550" y="879475"/>
          <p14:tracePt t="9112" x="2035175" y="874713"/>
          <p14:tracePt t="9129" x="1943100" y="868363"/>
          <p14:tracePt t="9146" x="1822450" y="868363"/>
          <p14:tracePt t="9163" x="1685925" y="857250"/>
          <p14:tracePt t="9179" x="1446213" y="850900"/>
          <p14:tracePt t="9196" x="1279525" y="839788"/>
          <p14:tracePt t="9212" x="1143000" y="839788"/>
          <p14:tracePt t="9229" x="1011238" y="846138"/>
          <p14:tracePt t="9246" x="892175" y="857250"/>
          <p14:tracePt t="9262" x="793750" y="892175"/>
          <p14:tracePt t="9279" x="696913" y="908050"/>
          <p14:tracePt t="9296" x="622300" y="936625"/>
          <p14:tracePt t="9312" x="565150" y="971550"/>
          <p14:tracePt t="9329" x="514350" y="993775"/>
          <p14:tracePt t="9346" x="474663" y="1028700"/>
          <p14:tracePt t="9363" x="411163" y="1092200"/>
          <p14:tracePt t="9379" x="314325" y="1228725"/>
          <p14:tracePt t="9396" x="263525" y="1320800"/>
          <p14:tracePt t="9412" x="228600" y="1400175"/>
          <p14:tracePt t="9429" x="217488" y="1468438"/>
          <p14:tracePt t="9446" x="217488" y="1525588"/>
          <p14:tracePt t="9463" x="217488" y="1582738"/>
          <p14:tracePt t="9479" x="217488" y="1635125"/>
          <p14:tracePt t="9496" x="234950" y="1708150"/>
          <p14:tracePt t="9512" x="268288" y="1789113"/>
          <p14:tracePt t="9529" x="303213" y="1851025"/>
          <p14:tracePt t="9546" x="336550" y="1914525"/>
          <p14:tracePt t="9562" x="365125" y="1960563"/>
          <p14:tracePt t="9579" x="434975" y="2022475"/>
          <p14:tracePt t="9596" x="514350" y="2074863"/>
          <p14:tracePt t="9612" x="628650" y="2125663"/>
          <p14:tracePt t="9629" x="760413" y="2182813"/>
          <p14:tracePt t="9646" x="896938" y="2228850"/>
          <p14:tracePt t="9662" x="1028700" y="2279650"/>
          <p14:tracePt t="9679" x="1189038" y="2314575"/>
          <p14:tracePt t="9696" x="1371600" y="2336800"/>
          <p14:tracePt t="9712" x="1589088" y="2354263"/>
          <p14:tracePt t="9729" x="1800225" y="2382838"/>
          <p14:tracePt t="9746" x="2028825" y="2393950"/>
          <p14:tracePt t="9762" x="2246313" y="2393950"/>
          <p14:tracePt t="9762" x="2360613" y="2393950"/>
          <p14:tracePt t="9780" x="2578100" y="2378075"/>
          <p14:tracePt t="9796" x="2765425" y="2336800"/>
          <p14:tracePt t="9812" x="2943225" y="2286000"/>
          <p14:tracePt t="9829" x="3103563" y="2239963"/>
          <p14:tracePt t="9846" x="3263900" y="2182813"/>
          <p14:tracePt t="9863" x="3429000" y="2108200"/>
          <p14:tracePt t="9880" x="3560763" y="2035175"/>
          <p14:tracePt t="9896" x="3651250" y="1971675"/>
          <p14:tracePt t="9912" x="3692525" y="1931988"/>
          <p14:tracePt t="9929" x="3714750" y="1903413"/>
          <p14:tracePt t="9946" x="3725863" y="1863725"/>
          <p14:tracePt t="9962" x="3725863" y="1822450"/>
          <p14:tracePt t="9979" x="3725863" y="1736725"/>
          <p14:tracePt t="9996" x="3708400" y="1674813"/>
          <p14:tracePt t="10013" x="3679825" y="1606550"/>
          <p14:tracePt t="10029" x="3640138" y="1536700"/>
          <p14:tracePt t="10046" x="3571875" y="1457325"/>
          <p14:tracePt t="10062" x="3492500" y="1377950"/>
          <p14:tracePt t="10079" x="3389313" y="1285875"/>
          <p14:tracePt t="10096" x="3235325" y="1177925"/>
          <p14:tracePt t="10113" x="3028950" y="1063625"/>
          <p14:tracePt t="10129" x="2828925" y="965200"/>
          <p14:tracePt t="10146" x="2646363" y="885825"/>
          <p14:tracePt t="10162" x="2474913" y="828675"/>
          <p14:tracePt t="10179" x="2257425" y="771525"/>
          <p14:tracePt t="10196" x="2125663" y="749300"/>
          <p14:tracePt t="10213" x="2006600" y="731838"/>
          <p14:tracePt t="10229" x="1897063" y="725488"/>
          <p14:tracePt t="10246" x="1806575" y="725488"/>
          <p14:tracePt t="10262" x="1708150" y="720725"/>
          <p14:tracePt t="10279" x="1589088" y="720725"/>
          <p14:tracePt t="10296" x="1457325" y="720725"/>
          <p14:tracePt t="10312" x="1354138" y="720725"/>
          <p14:tracePt t="10329" x="1314450" y="720725"/>
          <p14:tracePt t="10346" x="1303338" y="720725"/>
          <p14:tracePt t="10362" x="1296988" y="720725"/>
          <p14:tracePt t="10508" x="0" y="0"/>
        </p14:tracePtLst>
        <p14:tracePtLst>
          <p14:tracePt t="23107" x="1503363" y="2189163"/>
          <p14:tracePt t="23276" x="1514475" y="2189163"/>
          <p14:tracePt t="23289" x="1531938" y="2189163"/>
          <p14:tracePt t="23290" x="1536700" y="2193925"/>
          <p14:tracePt t="23300" x="1571625" y="2200275"/>
          <p14:tracePt t="23316" x="1593850" y="2206625"/>
          <p14:tracePt t="23332" x="1600200" y="2206625"/>
          <p14:tracePt t="23348" x="1606550" y="2206625"/>
          <p14:tracePt t="23820" x="1600200" y="2211388"/>
          <p14:tracePt t="23828" x="1582738" y="2217738"/>
          <p14:tracePt t="23836" x="1571625" y="2217738"/>
          <p14:tracePt t="23844" x="1549400" y="2222500"/>
          <p14:tracePt t="23846" x="1508125" y="2222500"/>
          <p14:tracePt t="23862" x="1485900" y="2228850"/>
          <p14:tracePt t="23879" x="1457325" y="2228850"/>
          <p14:tracePt t="23896" x="1450975" y="2228850"/>
          <p14:tracePt t="24156" x="1457325" y="2228850"/>
          <p14:tracePt t="24164" x="1503363" y="2235200"/>
          <p14:tracePt t="24180" x="1525588" y="2239963"/>
          <p14:tracePt t="24180" x="1593850" y="2246313"/>
          <p14:tracePt t="24196" x="1679575" y="2263775"/>
          <p14:tracePt t="24213" x="1731963" y="2268538"/>
          <p14:tracePt t="24229" x="1760538" y="2274888"/>
          <p14:tracePt t="24246" x="1765300" y="2274888"/>
          <p14:tracePt t="24262" x="1771650" y="2274888"/>
          <p14:tracePt t="24279" x="1782763" y="2274888"/>
          <p14:tracePt t="24296" x="1793875" y="2274888"/>
          <p14:tracePt t="24312" x="1817688" y="2274888"/>
          <p14:tracePt t="24329" x="1857375" y="2279650"/>
          <p14:tracePt t="24346" x="1879600" y="2279650"/>
          <p14:tracePt t="24362" x="1892300" y="2279650"/>
          <p14:tracePt t="24604" x="1879600" y="2279650"/>
          <p14:tracePt t="24612" x="1851025" y="2279650"/>
          <p14:tracePt t="24620" x="1811338" y="2279650"/>
          <p14:tracePt t="24628" x="1771650" y="2279650"/>
          <p14:tracePt t="24636" x="1720850" y="2279650"/>
          <p14:tracePt t="24646" x="1674813" y="2274888"/>
          <p14:tracePt t="24662" x="1651000" y="2263775"/>
          <p14:tracePt t="24679" x="1635125" y="2263775"/>
          <p14:tracePt t="25204" x="1651000" y="2263775"/>
          <p14:tracePt t="25212" x="1708150" y="2263775"/>
          <p14:tracePt t="25228" x="1754188" y="2268538"/>
          <p14:tracePt t="25230" x="1817688" y="2279650"/>
          <p14:tracePt t="25246" x="1868488" y="2286000"/>
          <p14:tracePt t="25262" x="1897063" y="2292350"/>
          <p14:tracePt t="25279" x="1920875" y="2292350"/>
          <p14:tracePt t="25684" x="1925638" y="2292350"/>
          <p14:tracePt t="25692" x="1931988" y="2297113"/>
          <p14:tracePt t="25700" x="1936750" y="2297113"/>
          <p14:tracePt t="25707" x="1943100" y="2297113"/>
          <p14:tracePt t="25716" x="1954213" y="2303463"/>
          <p14:tracePt t="25729" x="1982788" y="2308225"/>
          <p14:tracePt t="25745" x="2006600" y="2308225"/>
          <p14:tracePt t="25762" x="2022475" y="2314575"/>
          <p14:tracePt t="25779" x="2051050" y="2325688"/>
          <p14:tracePt t="25796" x="2074863" y="2332038"/>
          <p14:tracePt t="25812" x="2108200" y="2336800"/>
          <p14:tracePt t="25829" x="2149475" y="2349500"/>
          <p14:tracePt t="25846" x="2222500" y="2360613"/>
          <p14:tracePt t="25862" x="2297113" y="2365375"/>
          <p14:tracePt t="25879" x="2365375" y="2378075"/>
          <p14:tracePt t="25896" x="2428875" y="2382838"/>
          <p14:tracePt t="25912" x="2497138" y="2389188"/>
          <p14:tracePt t="25929" x="2560638" y="2389188"/>
          <p14:tracePt t="25946" x="2617788" y="2393950"/>
          <p14:tracePt t="25962" x="2663825" y="2393950"/>
          <p14:tracePt t="25979" x="2703513" y="2393950"/>
          <p14:tracePt t="25996" x="2732088" y="2393950"/>
          <p14:tracePt t="26012" x="2760663" y="2393950"/>
          <p14:tracePt t="26029" x="2782888" y="2400300"/>
          <p14:tracePt t="26046" x="2817813" y="2406650"/>
          <p14:tracePt t="26062" x="2840038" y="2406650"/>
          <p14:tracePt t="26079" x="2857500" y="2406650"/>
          <p14:tracePt t="26096" x="2868613" y="2406650"/>
          <p14:tracePt t="26113" x="2886075" y="2411413"/>
          <p14:tracePt t="26129" x="2897188" y="2411413"/>
          <p14:tracePt t="26146" x="2908300" y="2411413"/>
          <p14:tracePt t="26162" x="2932113" y="2417763"/>
          <p14:tracePt t="26179" x="2994025" y="2422525"/>
          <p14:tracePt t="26196" x="3046413" y="2428875"/>
          <p14:tracePt t="26212" x="3121025" y="2446338"/>
          <p14:tracePt t="26229" x="3182938" y="2451100"/>
          <p14:tracePt t="26246" x="3246438" y="2463800"/>
          <p14:tracePt t="26262" x="3308350" y="2468563"/>
          <p14:tracePt t="26279" x="3360738" y="2474913"/>
          <p14:tracePt t="26296" x="3400425" y="2479675"/>
          <p14:tracePt t="26312" x="3417888" y="2486025"/>
          <p14:tracePt t="26329" x="3422650" y="2486025"/>
          <p14:tracePt t="26427" x="3422650" y="2492375"/>
          <p14:tracePt t="26443" x="3422650" y="2497138"/>
          <p14:tracePt t="26445" x="3406775" y="2503488"/>
          <p14:tracePt t="26456" x="3394075" y="2508250"/>
          <p14:tracePt t="26462" x="3325813" y="2532063"/>
          <p14:tracePt t="26479" x="3206750" y="2560638"/>
          <p14:tracePt t="26496" x="3063875" y="2578100"/>
          <p14:tracePt t="26512" x="2908300" y="2600325"/>
          <p14:tracePt t="26529" x="2720975" y="2622550"/>
          <p14:tracePt t="26546" x="2492375" y="2646363"/>
          <p14:tracePt t="26562" x="2268538" y="2686050"/>
          <p14:tracePt t="26579" x="2000250" y="2736850"/>
          <p14:tracePt t="26596" x="1879600" y="2771775"/>
          <p14:tracePt t="26612" x="1822450" y="2789238"/>
          <p14:tracePt t="26629" x="1793875" y="2794000"/>
          <p14:tracePt t="26916" x="1800225" y="2794000"/>
          <p14:tracePt t="26923" x="1822450" y="2794000"/>
          <p14:tracePt t="26931" x="1874838" y="2789238"/>
          <p14:tracePt t="26939" x="1920875" y="2789238"/>
          <p14:tracePt t="26946" x="2035175" y="2771775"/>
          <p14:tracePt t="26962" x="2160588" y="2765425"/>
          <p14:tracePt t="26962" x="2217738" y="2765425"/>
          <p14:tracePt t="26980" x="2292350" y="2754313"/>
          <p14:tracePt t="26996" x="2308225" y="2754313"/>
          <p14:tracePt t="27099" x="2314575" y="2754313"/>
          <p14:tracePt t="27107" x="2320925" y="2754313"/>
          <p14:tracePt t="27111" x="2343150" y="2749550"/>
          <p14:tracePt t="27129" x="2371725" y="2749550"/>
          <p14:tracePt t="27129" x="2446338" y="2749550"/>
          <p14:tracePt t="27146" x="2536825" y="2754313"/>
          <p14:tracePt t="27162" x="2606675" y="2754313"/>
          <p14:tracePt t="27179" x="2628900" y="2754313"/>
          <p14:tracePt t="27547" x="2635250" y="2754313"/>
          <p14:tracePt t="27555" x="2640013" y="2760663"/>
          <p14:tracePt t="27563" x="2708275" y="2789238"/>
          <p14:tracePt t="27580" x="2760663" y="2800350"/>
          <p14:tracePt t="27580" x="2879725" y="2840038"/>
          <p14:tracePt t="27596" x="3006725" y="2886075"/>
          <p14:tracePt t="27613" x="3068638" y="2914650"/>
          <p14:tracePt t="27629" x="3086100" y="2921000"/>
          <p14:tracePt t="27646" x="3092450" y="2921000"/>
          <p14:tracePt t="27779" x="3108325" y="2925763"/>
          <p14:tracePt t="27787" x="3160713" y="2943225"/>
          <p14:tracePt t="27795" x="3303588" y="2982913"/>
          <p14:tracePt t="27812" x="3382963" y="3006725"/>
          <p14:tracePt t="27813" x="3521075" y="3046413"/>
          <p14:tracePt t="27829" x="3635375" y="3074988"/>
          <p14:tracePt t="27846" x="3708400" y="3086100"/>
          <p14:tracePt t="27862" x="3754438" y="3097213"/>
          <p14:tracePt t="27879" x="3783013" y="3097213"/>
          <p14:tracePt t="27896" x="3800475" y="3097213"/>
          <p14:tracePt t="27912" x="3806825" y="3097213"/>
          <p14:tracePt t="27929" x="3822700" y="3097213"/>
          <p14:tracePt t="27946" x="3851275" y="3097213"/>
          <p14:tracePt t="27962" x="3908425" y="3074988"/>
          <p14:tracePt t="27979" x="4017963" y="3040063"/>
          <p14:tracePt t="27995" x="4079875" y="3017838"/>
          <p14:tracePt t="28012" x="4143375" y="2978150"/>
          <p14:tracePt t="28029" x="4200525" y="2943225"/>
          <p14:tracePt t="28046" x="4235450" y="2914650"/>
          <p14:tracePt t="28062" x="4257675" y="2903538"/>
          <p14:tracePt t="28079" x="4275138" y="2892425"/>
          <p14:tracePt t="28096" x="4286250" y="2886075"/>
          <p14:tracePt t="28112" x="4297363" y="2886075"/>
          <p14:tracePt t="28155" x="4308475" y="2879725"/>
          <p14:tracePt t="28163" x="4321175" y="2879725"/>
          <p14:tracePt t="28180" x="4325938" y="2879725"/>
          <p14:tracePt t="28180" x="4332288" y="2879725"/>
          <p14:tracePt t="28196" x="4349750" y="2879725"/>
          <p14:tracePt t="28212" x="4360863" y="2879725"/>
          <p14:tracePt t="28229" x="4383088" y="2879725"/>
          <p14:tracePt t="28245" x="4411663" y="2879725"/>
          <p14:tracePt t="29084" x="4418013" y="2879725"/>
          <p14:tracePt t="29094" x="4422775" y="2879725"/>
          <p14:tracePt t="29108" x="4429125" y="2879725"/>
          <p14:tracePt t="29124" x="4440238" y="2879725"/>
          <p14:tracePt t="29140" x="4451350" y="2879725"/>
          <p14:tracePt t="29148" x="4464050" y="2879725"/>
          <p14:tracePt t="29165" x="4475163" y="2874963"/>
          <p14:tracePt t="29181" x="4486275" y="2868613"/>
          <p14:tracePt t="29188" x="4497388" y="2863850"/>
          <p14:tracePt t="29196" x="4497388" y="2857500"/>
          <p14:tracePt t="29213" x="4508500" y="2857500"/>
          <p14:tracePt t="29230" x="4521200" y="2851150"/>
          <p14:tracePt t="29276" x="4532313" y="2851150"/>
          <p14:tracePt t="29308" x="4537075" y="2851150"/>
          <p14:tracePt t="29348" x="4543425" y="2851150"/>
          <p14:tracePt t="29364" x="4549775" y="2851150"/>
          <p14:tracePt t="29564" x="4554538" y="2851150"/>
          <p14:tracePt t="29588" x="4565650" y="2857500"/>
          <p14:tracePt t="29596" x="4572000" y="2868613"/>
          <p14:tracePt t="29604" x="4583113" y="2874963"/>
          <p14:tracePt t="29612" x="4594225" y="2879725"/>
          <p14:tracePt t="29623" x="4606925" y="2886075"/>
          <p14:tracePt t="29630" x="4618038" y="2897188"/>
          <p14:tracePt t="29646" x="4622800" y="2897188"/>
          <p14:tracePt t="29663" x="4629150" y="2903538"/>
          <p14:tracePt t="29680" x="4646613" y="2914650"/>
          <p14:tracePt t="29697" x="4657725" y="2921000"/>
          <p14:tracePt t="29713" x="4679950" y="2932113"/>
          <p14:tracePt t="29730" x="4697413" y="2943225"/>
          <p14:tracePt t="29746" x="4714875" y="2954338"/>
          <p14:tracePt t="29763" x="4743450" y="2960688"/>
          <p14:tracePt t="29780" x="4794250" y="2982913"/>
          <p14:tracePt t="29797" x="4829175" y="3000375"/>
          <p14:tracePt t="29813" x="4868863" y="3011488"/>
          <p14:tracePt t="29830" x="4897438" y="3022600"/>
          <p14:tracePt t="29846" x="4914900" y="3035300"/>
          <p14:tracePt t="29863" x="4943475" y="3040063"/>
          <p14:tracePt t="29880" x="4965700" y="3046413"/>
          <p14:tracePt t="29896" x="4989513" y="3057525"/>
          <p14:tracePt t="29913" x="5011738" y="3063875"/>
          <p14:tracePt t="29930" x="5029200" y="3068638"/>
          <p14:tracePt t="29946" x="5046663" y="3074988"/>
          <p14:tracePt t="29963" x="5064125" y="3079750"/>
          <p14:tracePt t="29980" x="5108575" y="3086100"/>
          <p14:tracePt t="29997" x="5149850" y="3097213"/>
          <p14:tracePt t="30013" x="5189538" y="3103563"/>
          <p14:tracePt t="30030" x="5218113" y="3114675"/>
          <p14:tracePt t="30046" x="5257800" y="3121025"/>
          <p14:tracePt t="30063" x="5297488" y="3132138"/>
          <p14:tracePt t="30080" x="5343525" y="3149600"/>
          <p14:tracePt t="30096" x="5389563" y="3160713"/>
          <p14:tracePt t="30113" x="5422900" y="3178175"/>
          <p14:tracePt t="30130" x="5440363" y="3182938"/>
          <p14:tracePt t="30147" x="5457825" y="3194050"/>
          <p14:tracePt t="30163" x="5480050" y="3200400"/>
          <p14:tracePt t="30180" x="5521325" y="3222625"/>
          <p14:tracePt t="30197" x="5549900" y="3240088"/>
          <p14:tracePt t="30213" x="5583238" y="3263900"/>
          <p14:tracePt t="30230" x="5618163" y="3279775"/>
          <p14:tracePt t="30246" x="5646738" y="3297238"/>
          <p14:tracePt t="30263" x="5680075" y="3325813"/>
          <p14:tracePt t="30280" x="5726113" y="3349625"/>
          <p14:tracePt t="30296" x="5761038" y="3378200"/>
          <p14:tracePt t="30313" x="5800725" y="3394075"/>
          <p14:tracePt t="30330" x="5829300" y="3411538"/>
          <p14:tracePt t="30346" x="5864225" y="3429000"/>
          <p14:tracePt t="30363" x="5886450" y="3446463"/>
          <p14:tracePt t="30380" x="5932488" y="3468688"/>
          <p14:tracePt t="30396" x="5965825" y="3486150"/>
          <p14:tracePt t="30413" x="5994400" y="3503613"/>
          <p14:tracePt t="30430" x="6029325" y="3521075"/>
          <p14:tracePt t="30446" x="6069013" y="3532188"/>
          <p14:tracePt t="30463" x="6092825" y="3549650"/>
          <p14:tracePt t="30480" x="6115050" y="3554413"/>
          <p14:tracePt t="30496" x="6132513" y="3560763"/>
          <p14:tracePt t="30513" x="6143625" y="3571875"/>
          <p14:tracePt t="30530" x="6161088" y="3578225"/>
          <p14:tracePt t="30547" x="6183313" y="3582988"/>
          <p14:tracePt t="30563" x="6200775" y="3589338"/>
          <p14:tracePt t="30563" x="6207125" y="3594100"/>
          <p14:tracePt t="30580" x="6223000" y="3600450"/>
          <p14:tracePt t="30596" x="6235700" y="3606800"/>
          <p14:tracePt t="30613" x="6251575" y="3611563"/>
          <p14:tracePt t="30630" x="6275388" y="3622675"/>
          <p14:tracePt t="30647" x="6292850" y="3635375"/>
          <p14:tracePt t="30662" x="6321425" y="3640138"/>
          <p14:tracePt t="30679" x="6350000" y="3657600"/>
          <p14:tracePt t="30696" x="6378575" y="3668713"/>
          <p14:tracePt t="30713" x="6407150" y="3686175"/>
          <p14:tracePt t="30729" x="6440488" y="3703638"/>
          <p14:tracePt t="30746" x="6475413" y="3721100"/>
          <p14:tracePt t="30762" x="6532563" y="3736975"/>
          <p14:tracePt t="30779" x="6583363" y="3760788"/>
          <p14:tracePt t="30796" x="6646863" y="3789363"/>
          <p14:tracePt t="30813" x="6680200" y="3800475"/>
          <p14:tracePt t="30830" x="6732588" y="3822700"/>
          <p14:tracePt t="30846" x="6778625" y="3840163"/>
          <p14:tracePt t="30863" x="6835775" y="3863975"/>
          <p14:tracePt t="30880" x="6869113" y="3879850"/>
          <p14:tracePt t="30896" x="6908800" y="3897313"/>
          <p14:tracePt t="30913" x="6950075" y="3908425"/>
          <p14:tracePt t="30930" x="6983413" y="3914775"/>
          <p14:tracePt t="30946" x="7011988" y="3932238"/>
          <p14:tracePt t="30963" x="7051675" y="3949700"/>
          <p14:tracePt t="30980" x="7104063" y="3965575"/>
          <p14:tracePt t="30996" x="7143750" y="3983038"/>
          <p14:tracePt t="31013" x="7172325" y="4000500"/>
          <p14:tracePt t="31030" x="7212013" y="4017963"/>
          <p14:tracePt t="31047" x="7246938" y="4035425"/>
          <p14:tracePt t="31063" x="7292975" y="4051300"/>
          <p14:tracePt t="31080" x="7337425" y="4075113"/>
          <p14:tracePt t="31096" x="7394575" y="4092575"/>
          <p14:tracePt t="31113" x="7435850" y="4114800"/>
          <p14:tracePt t="31130" x="7475538" y="4132263"/>
          <p14:tracePt t="31146" x="7515225" y="4149725"/>
          <p14:tracePt t="31163" x="7578725" y="4178300"/>
          <p14:tracePt t="31181" x="7618413" y="4189413"/>
          <p14:tracePt t="31196" x="7651750" y="4206875"/>
          <p14:tracePt t="31213" x="7686675" y="4222750"/>
          <p14:tracePt t="31230" x="7721600" y="4235450"/>
          <p14:tracePt t="31247" x="7754938" y="4246563"/>
          <p14:tracePt t="31263" x="7783513" y="4264025"/>
          <p14:tracePt t="31280" x="7823200" y="4275138"/>
          <p14:tracePt t="31296" x="7858125" y="4292600"/>
          <p14:tracePt t="31313" x="7897813" y="4308475"/>
          <p14:tracePt t="31330" x="7932738" y="4325938"/>
          <p14:tracePt t="31346" x="7966075" y="4343400"/>
          <p14:tracePt t="31363" x="8001000" y="4360863"/>
          <p14:tracePt t="31380" x="8051800" y="4383088"/>
          <p14:tracePt t="31396" x="8104188" y="4406900"/>
          <p14:tracePt t="31413" x="8150225" y="4422775"/>
          <p14:tracePt t="31430" x="8183563" y="4440238"/>
          <p14:tracePt t="31446" x="8207375" y="4451350"/>
          <p14:tracePt t="31463" x="8240713" y="4468813"/>
          <p14:tracePt t="31480" x="8269288" y="4479925"/>
          <p14:tracePt t="31496" x="8293100" y="4497388"/>
          <p14:tracePt t="31513" x="8332788" y="4521200"/>
          <p14:tracePt t="31530" x="8366125" y="4543425"/>
          <p14:tracePt t="31546" x="8401050" y="4554538"/>
          <p14:tracePt t="31563" x="8423275" y="4565650"/>
          <p14:tracePt t="31580" x="8458200" y="4583113"/>
          <p14:tracePt t="31596" x="8497888" y="4600575"/>
          <p14:tracePt t="31614" x="8550275" y="4622800"/>
          <p14:tracePt t="31630" x="8583613" y="4640263"/>
          <p14:tracePt t="31647" x="8612188" y="4651375"/>
          <p14:tracePt t="31663" x="8623300" y="4657725"/>
          <p14:tracePt t="31680" x="8640763" y="4664075"/>
          <p14:tracePt t="31696" x="8664575" y="4675188"/>
          <p14:tracePt t="31713" x="8704263" y="4697413"/>
          <p14:tracePt t="31730" x="8743950" y="4714875"/>
          <p14:tracePt t="31746" x="8761413" y="4725988"/>
          <p14:tracePt t="31763" x="8778875" y="4732338"/>
          <p14:tracePt t="31780" x="8789988" y="4737100"/>
          <p14:tracePt t="31796" x="8794750" y="4743450"/>
          <p14:tracePt t="31813" x="8818563" y="4754563"/>
          <p14:tracePt t="31830" x="8836025" y="4772025"/>
          <p14:tracePt t="31846" x="8864600" y="4783138"/>
          <p14:tracePt t="31863" x="8875713" y="4789488"/>
          <p14:tracePt t="31880" x="8897938" y="4800600"/>
          <p14:tracePt t="31896" x="8904288" y="4811713"/>
          <p14:tracePt t="31913" x="8932863" y="4829175"/>
          <p14:tracePt t="31930" x="8943975" y="4840288"/>
          <p14:tracePt t="31946" x="8972550" y="4851400"/>
          <p14:tracePt t="31963" x="8990013" y="4868863"/>
          <p14:tracePt t="31980" x="9001125" y="4875213"/>
          <p14:tracePt t="32140" x="9007475" y="4879975"/>
          <p14:tracePt t="32211" x="9001125" y="4875213"/>
          <p14:tracePt t="32227" x="8990013" y="4868863"/>
          <p14:tracePt t="32228" x="8983663" y="4864100"/>
          <p14:tracePt t="32228" x="0" y="0"/>
        </p14:tracePtLst>
        <p14:tracePtLst>
          <p14:tracePt t="33509" x="5000625" y="5646738"/>
          <p14:tracePt t="33621" x="5006975" y="5646738"/>
          <p14:tracePt t="33629" x="5022850" y="5646738"/>
          <p14:tracePt t="33637" x="5035550" y="5646738"/>
          <p14:tracePt t="33647" x="5051425" y="5646738"/>
          <p14:tracePt t="33648" x="5103813" y="5646738"/>
          <p14:tracePt t="33664" x="5183188" y="5668963"/>
          <p14:tracePt t="33681" x="5326063" y="5732463"/>
          <p14:tracePt t="33698" x="5486400" y="5811838"/>
          <p14:tracePt t="33714" x="5640388" y="5892800"/>
          <p14:tracePt t="33730" x="5794375" y="5965825"/>
          <p14:tracePt t="33747" x="5943600" y="6011863"/>
          <p14:tracePt t="33764" x="6092825" y="6046788"/>
          <p14:tracePt t="33781" x="6292850" y="6069013"/>
          <p14:tracePt t="33797" x="6411913" y="6086475"/>
          <p14:tracePt t="33814" x="6532563" y="6097588"/>
          <p14:tracePt t="33830" x="6618288" y="6097588"/>
          <p14:tracePt t="33847" x="6675438" y="6097588"/>
          <p14:tracePt t="33864" x="6692900" y="6097588"/>
          <p14:tracePt t="33917" x="6704013" y="6097588"/>
          <p14:tracePt t="33933" x="6715125" y="6086475"/>
          <p14:tracePt t="33941" x="6726238" y="6080125"/>
          <p14:tracePt t="33949" x="6743700" y="6080125"/>
          <p14:tracePt t="33964" x="6761163" y="6075363"/>
          <p14:tracePt t="33965" x="6807200" y="6064250"/>
          <p14:tracePt t="33981" x="6908800" y="6051550"/>
          <p14:tracePt t="33997" x="6994525" y="6046788"/>
          <p14:tracePt t="34014" x="7080250" y="6035675"/>
          <p14:tracePt t="34030" x="7154863" y="6011863"/>
          <p14:tracePt t="34047" x="7218363" y="6000750"/>
          <p14:tracePt t="34064" x="7275513" y="5983288"/>
          <p14:tracePt t="34081" x="7326313" y="5978525"/>
          <p14:tracePt t="34097" x="7366000" y="5972175"/>
          <p14:tracePt t="34114" x="7407275" y="5965825"/>
          <p14:tracePt t="34130" x="7435850" y="5961063"/>
          <p14:tracePt t="34147" x="7458075" y="5954713"/>
          <p14:tracePt t="34164" x="7493000" y="5949950"/>
          <p14:tracePt t="34181" x="7554913" y="5943600"/>
          <p14:tracePt t="34197" x="7618413" y="5932488"/>
          <p14:tracePt t="34214" x="7669213" y="5926138"/>
          <p14:tracePt t="34230" x="7732713" y="5921375"/>
          <p14:tracePt t="34247" x="7812088" y="5921375"/>
          <p14:tracePt t="34264" x="7904163" y="5908675"/>
          <p14:tracePt t="34280" x="8001000" y="5897563"/>
          <p14:tracePt t="34297" x="8086725" y="5880100"/>
          <p14:tracePt t="34314" x="8161338" y="5864225"/>
          <p14:tracePt t="34330" x="8240713" y="5857875"/>
          <p14:tracePt t="34347" x="8337550" y="5846763"/>
          <p14:tracePt t="34364" x="8447088" y="5840413"/>
          <p14:tracePt t="34381" x="8589963" y="5818188"/>
          <p14:tracePt t="34397" x="8664575" y="5807075"/>
          <p14:tracePt t="34414" x="8726488" y="5794375"/>
          <p14:tracePt t="34430" x="8789988" y="5789613"/>
          <p14:tracePt t="34447" x="8840788" y="5778500"/>
          <p14:tracePt t="34464" x="8886825" y="5765800"/>
          <p14:tracePt t="34480" x="8915400" y="5754688"/>
          <p14:tracePt t="34497" x="8932863" y="5743575"/>
          <p14:tracePt t="34514" x="8950325" y="5737225"/>
          <p14:tracePt t="34530" x="8955088" y="5732463"/>
          <p14:tracePt t="34547" x="8978900" y="5726113"/>
          <p14:tracePt t="34564" x="9001125" y="5721350"/>
          <p14:tracePt t="34581" x="9058275" y="5708650"/>
          <p14:tracePt t="34597" x="9080500" y="5697538"/>
          <p14:tracePt t="34614" x="9093200" y="5692775"/>
          <p14:tracePt t="34630" x="9104313" y="5692775"/>
          <p14:tracePt t="34647" x="9104313" y="5680075"/>
          <p14:tracePt t="34664" x="9109075" y="5675313"/>
          <p14:tracePt t="34681" x="9115425" y="5675313"/>
          <p14:tracePt t="35091" x="0" y="0"/>
        </p14:tracePtLst>
        <p14:tracePtLst>
          <p14:tracePt t="58413" x="1892300" y="3360738"/>
          <p14:tracePt t="58676" x="1897063" y="3360738"/>
          <p14:tracePt t="58684" x="1908175" y="3349625"/>
          <p14:tracePt t="58692" x="1931988" y="3343275"/>
          <p14:tracePt t="58700" x="1978025" y="3325813"/>
          <p14:tracePt t="58716" x="2039938" y="3297238"/>
          <p14:tracePt t="58732" x="2092325" y="3279775"/>
          <p14:tracePt t="58748" x="2132013" y="3263900"/>
          <p14:tracePt t="58764" x="2154238" y="3251200"/>
          <p14:tracePt t="58780" x="2171700" y="3240088"/>
          <p14:tracePt t="58804" x="2189163" y="3228975"/>
          <p14:tracePt t="58813" x="2217738" y="3206750"/>
          <p14:tracePt t="58847" x="2239963" y="3182938"/>
          <p14:tracePt t="58847" x="2251075" y="3178175"/>
          <p14:tracePt t="58863" x="2263775" y="3160713"/>
          <p14:tracePt t="58880" x="2279650" y="3149600"/>
          <p14:tracePt t="58897" x="2292350" y="3132138"/>
          <p14:tracePt t="58913" x="2314575" y="3121025"/>
          <p14:tracePt t="58930" x="2343150" y="3103563"/>
          <p14:tracePt t="58947" x="2389188" y="3086100"/>
          <p14:tracePt t="58963" x="2468563" y="3063875"/>
          <p14:tracePt t="58980" x="2686050" y="3063875"/>
          <p14:tracePt t="58997" x="2925763" y="3074988"/>
          <p14:tracePt t="59013" x="3286125" y="3132138"/>
          <p14:tracePt t="59030" x="3686175" y="3189288"/>
          <p14:tracePt t="59047" x="4006850" y="3228975"/>
          <p14:tracePt t="59064" x="4240213" y="3275013"/>
          <p14:tracePt t="59080" x="4406900" y="3297238"/>
          <p14:tracePt t="59096" x="4514850" y="3308350"/>
          <p14:tracePt t="59113" x="4565650" y="3321050"/>
          <p14:tracePt t="59130" x="4583113" y="3325813"/>
          <p14:tracePt t="59147" x="4594225" y="3332163"/>
          <p14:tracePt t="59163" x="4622800" y="3349625"/>
          <p14:tracePt t="59180" x="4651375" y="3365500"/>
          <p14:tracePt t="59196" x="4675188" y="3371850"/>
          <p14:tracePt t="59213" x="4697413" y="3389313"/>
          <p14:tracePt t="59229" x="4754563" y="3411538"/>
          <p14:tracePt t="59246" x="4818063" y="3435350"/>
          <p14:tracePt t="59263" x="4879975" y="3440113"/>
          <p14:tracePt t="59280" x="4926013" y="3446463"/>
          <p14:tracePt t="59297" x="4989513" y="3457575"/>
          <p14:tracePt t="59313" x="5080000" y="3479800"/>
          <p14:tracePt t="59330" x="5178425" y="3508375"/>
          <p14:tracePt t="59347" x="5229225" y="3525838"/>
          <p14:tracePt t="59363" x="5240338" y="3525838"/>
          <p14:tracePt t="59588" x="5246688" y="3525838"/>
          <p14:tracePt t="59596" x="5251450" y="3525838"/>
          <p14:tracePt t="59620" x="5257800" y="3525838"/>
          <p14:tracePt t="59668" x="5264150" y="3525838"/>
          <p14:tracePt t="59684" x="5268913" y="3525838"/>
          <p14:tracePt t="59692" x="5275263" y="3525838"/>
          <p14:tracePt t="59698" x="5280025" y="3525838"/>
          <p14:tracePt t="59748" x="5286375" y="3525838"/>
          <p14:tracePt t="59765" x="5292725" y="3521075"/>
          <p14:tracePt t="59788" x="5297488" y="3521075"/>
          <p14:tracePt t="59796" x="5303838" y="3508375"/>
          <p14:tracePt t="59797" x="5303838" y="3497263"/>
          <p14:tracePt t="59813" x="5303838" y="3486150"/>
          <p14:tracePt t="59813" x="5297488" y="3440113"/>
          <p14:tracePt t="59830" x="5280025" y="3382963"/>
          <p14:tracePt t="59846" x="5275263" y="3314700"/>
          <p14:tracePt t="59863" x="5275263" y="3222625"/>
          <p14:tracePt t="59880" x="5275263" y="3114675"/>
          <p14:tracePt t="59897" x="5280025" y="3035300"/>
          <p14:tracePt t="59913" x="5292725" y="2971800"/>
          <p14:tracePt t="59930" x="5292725" y="2921000"/>
          <p14:tracePt t="59946" x="5292725" y="2874963"/>
          <p14:tracePt t="59963" x="5292725" y="2828925"/>
          <p14:tracePt t="59980" x="5264150" y="2765425"/>
          <p14:tracePt t="59997" x="5257800" y="2736850"/>
          <p14:tracePt t="60013" x="5251450" y="2720975"/>
          <p14:tracePt t="60030" x="5246688" y="2720975"/>
          <p14:tracePt t="60046" x="5246688" y="2714625"/>
          <p14:tracePt t="60063" x="5240338" y="2708275"/>
          <p14:tracePt t="60164" x="5240338" y="2720975"/>
          <p14:tracePt t="60172" x="5240338" y="2736850"/>
          <p14:tracePt t="60180" x="5246688" y="2840038"/>
          <p14:tracePt t="60196" x="5257800" y="2897188"/>
          <p14:tracePt t="60197" x="5275263" y="3074988"/>
          <p14:tracePt t="60213" x="5280025" y="3268663"/>
          <p14:tracePt t="60230" x="5297488" y="3446463"/>
          <p14:tracePt t="60246" x="5297488" y="3589338"/>
          <p14:tracePt t="60263" x="5297488" y="3668713"/>
          <p14:tracePt t="60280" x="5297488" y="3721100"/>
          <p14:tracePt t="60297" x="5275263" y="3778250"/>
          <p14:tracePt t="60313" x="5257800" y="3840163"/>
          <p14:tracePt t="60331" x="5240338" y="3892550"/>
          <p14:tracePt t="60346" x="5229225" y="3908425"/>
          <p14:tracePt t="60396" x="5218113" y="3875088"/>
          <p14:tracePt t="60404" x="5211763" y="3846513"/>
          <p14:tracePt t="60412" x="5160963" y="3754438"/>
          <p14:tracePt t="60430" x="5132388" y="3714750"/>
          <p14:tracePt t="60430" x="5068888" y="3617913"/>
          <p14:tracePt t="60446" x="5018088" y="3521075"/>
          <p14:tracePt t="60463" x="4954588" y="3422650"/>
          <p14:tracePt t="60480" x="4875213" y="3314700"/>
          <p14:tracePt t="60497" x="4789488" y="3194050"/>
          <p14:tracePt t="60513" x="4703763" y="3092450"/>
          <p14:tracePt t="60530" x="4640263" y="3011488"/>
          <p14:tracePt t="60546" x="4589463" y="2965450"/>
          <p14:tracePt t="60563" x="4560888" y="2925763"/>
          <p14:tracePt t="60580" x="4537075" y="2908300"/>
          <p14:tracePt t="60597" x="4532313" y="2903538"/>
          <p14:tracePt t="60660" x="4525963" y="2903538"/>
          <p14:tracePt t="60676" x="4514850" y="2903538"/>
          <p14:tracePt t="60684" x="4497388" y="2903538"/>
          <p14:tracePt t="60696" x="4475163" y="2914650"/>
          <p14:tracePt t="60696" x="4418013" y="2960688"/>
          <p14:tracePt t="60712" x="4371975" y="3006725"/>
          <p14:tracePt t="60729" x="4332288" y="3046413"/>
          <p14:tracePt t="60746" x="4314825" y="3092450"/>
          <p14:tracePt t="60762" x="4314825" y="3108325"/>
          <p14:tracePt t="60780" x="4314825" y="3114675"/>
          <p14:tracePt t="60796" x="4314825" y="3132138"/>
          <p14:tracePt t="60813" x="4314825" y="3154363"/>
          <p14:tracePt t="60830" x="4314825" y="3194050"/>
          <p14:tracePt t="60846" x="4332288" y="3235325"/>
          <p14:tracePt t="60863" x="4349750" y="3263900"/>
          <p14:tracePt t="60880" x="4365625" y="3292475"/>
          <p14:tracePt t="60897" x="4389438" y="3308350"/>
          <p14:tracePt t="60913" x="4394200" y="3314700"/>
          <p14:tracePt t="60930" x="4411663" y="3321050"/>
          <p14:tracePt t="60946" x="4457700" y="3325813"/>
          <p14:tracePt t="60963" x="4532313" y="3325813"/>
          <p14:tracePt t="60980" x="4664075" y="3303588"/>
          <p14:tracePt t="60997" x="4754563" y="3275013"/>
          <p14:tracePt t="61013" x="4835525" y="3240088"/>
          <p14:tracePt t="61030" x="4868863" y="3211513"/>
          <p14:tracePt t="61046" x="4897438" y="3165475"/>
          <p14:tracePt t="61063" x="4914900" y="3097213"/>
          <p14:tracePt t="61080" x="4914900" y="3046413"/>
          <p14:tracePt t="61097" x="4914900" y="3000375"/>
          <p14:tracePt t="61113" x="4908550" y="2978150"/>
          <p14:tracePt t="61130" x="4903788" y="2971800"/>
          <p14:tracePt t="61188" x="4897438" y="2971800"/>
          <p14:tracePt t="61196" x="4864100" y="2989263"/>
          <p14:tracePt t="61212" x="4794250" y="3022600"/>
          <p14:tracePt t="61230" x="4743450" y="3051175"/>
          <p14:tracePt t="61230" x="4640263" y="3121025"/>
          <p14:tracePt t="61246" x="4560888" y="3182938"/>
          <p14:tracePt t="61263" x="4503738" y="3246438"/>
          <p14:tracePt t="61280" x="4451350" y="3308350"/>
          <p14:tracePt t="61296" x="4435475" y="3354388"/>
          <p14:tracePt t="61313" x="4435475" y="3406775"/>
          <p14:tracePt t="61330" x="4440238" y="3451225"/>
          <p14:tracePt t="61346" x="4464050" y="3508375"/>
          <p14:tracePt t="61363" x="4497388" y="3565525"/>
          <p14:tracePt t="61380" x="4583113" y="3629025"/>
          <p14:tracePt t="61397" x="4646613" y="3640138"/>
          <p14:tracePt t="61413" x="4721225" y="3646488"/>
          <p14:tracePt t="61430" x="4772025" y="3635375"/>
          <p14:tracePt t="61446" x="4835525" y="3594100"/>
          <p14:tracePt t="61463" x="4903788" y="3532188"/>
          <p14:tracePt t="61480" x="4972050" y="3440113"/>
          <p14:tracePt t="61496" x="5006975" y="3354388"/>
          <p14:tracePt t="61513" x="5022850" y="3275013"/>
          <p14:tracePt t="61530" x="5022850" y="3194050"/>
          <p14:tracePt t="61546" x="5000625" y="3121025"/>
          <p14:tracePt t="61563" x="4954588" y="3057525"/>
          <p14:tracePt t="61563" x="4932363" y="3035300"/>
          <p14:tracePt t="61581" x="4886325" y="3000375"/>
          <p14:tracePt t="61596" x="4829175" y="2978150"/>
          <p14:tracePt t="61613" x="4772025" y="2971800"/>
          <p14:tracePt t="61630" x="4703763" y="2971800"/>
          <p14:tracePt t="61646" x="4618038" y="3000375"/>
          <p14:tracePt t="61663" x="4532313" y="3068638"/>
          <p14:tracePt t="61680" x="4457700" y="3136900"/>
          <p14:tracePt t="61696" x="4422775" y="3217863"/>
          <p14:tracePt t="61713" x="4406900" y="3263900"/>
          <p14:tracePt t="61730" x="4406900" y="3292475"/>
          <p14:tracePt t="61747" x="4406900" y="3314700"/>
          <p14:tracePt t="61763" x="4406900" y="3321050"/>
          <p14:tracePt t="61780" x="4406900" y="3343275"/>
          <p14:tracePt t="61796" x="4422775" y="3382963"/>
          <p14:tracePt t="61813" x="4446588" y="3422650"/>
          <p14:tracePt t="61830" x="4468813" y="3457575"/>
          <p14:tracePt t="61846" x="4492625" y="3479800"/>
          <p14:tracePt t="61863" x="4503738" y="3486150"/>
          <p14:tracePt t="61924" x="4508500" y="3486150"/>
          <p14:tracePt t="61932" x="4514850" y="3475038"/>
          <p14:tracePt t="61940" x="4525963" y="3457575"/>
          <p14:tracePt t="61946" x="4554538" y="3417888"/>
          <p14:tracePt t="61963" x="4589463" y="3349625"/>
          <p14:tracePt t="61980" x="4622800" y="3246438"/>
          <p14:tracePt t="61996" x="4629150" y="3182938"/>
          <p14:tracePt t="62013" x="4640263" y="3125788"/>
          <p14:tracePt t="62030" x="4646613" y="3086100"/>
          <p14:tracePt t="62047" x="4651375" y="3046413"/>
          <p14:tracePt t="62063" x="4657725" y="3011488"/>
          <p14:tracePt t="62080" x="4657725" y="3000375"/>
          <p14:tracePt t="62097" x="4657725" y="2994025"/>
          <p14:tracePt t="62244" x="4651375" y="2994025"/>
          <p14:tracePt t="62260" x="4640263" y="3000375"/>
          <p14:tracePt t="62272" x="4635500" y="3000375"/>
          <p14:tracePt t="62273" x="4622800" y="3006725"/>
          <p14:tracePt t="62280" x="4618038" y="3006725"/>
          <p14:tracePt t="62316" x="4611688" y="3006725"/>
          <p14:tracePt t="62389" x="4606925" y="3006725"/>
          <p14:tracePt t="62660" x="4606925" y="3011488"/>
          <p14:tracePt t="62660" x="4622800" y="3022600"/>
          <p14:tracePt t="62676" x="4646613" y="3035300"/>
          <p14:tracePt t="62684" x="4679950" y="3040063"/>
          <p14:tracePt t="62692" x="4703763" y="3051175"/>
          <p14:tracePt t="62700" x="4743450" y="3068638"/>
          <p14:tracePt t="62713" x="4783138" y="3086100"/>
          <p14:tracePt t="62730" x="4818063" y="3103563"/>
          <p14:tracePt t="62746" x="4864100" y="3121025"/>
          <p14:tracePt t="62763" x="4943475" y="3160713"/>
          <p14:tracePt t="62780" x="5018088" y="3182938"/>
          <p14:tracePt t="62796" x="5097463" y="3222625"/>
          <p14:tracePt t="62813" x="5189538" y="3263900"/>
          <p14:tracePt t="62830" x="5286375" y="3303588"/>
          <p14:tracePt t="62846" x="5383213" y="3343275"/>
          <p14:tracePt t="62863" x="5475288" y="3382963"/>
          <p14:tracePt t="62880" x="5561013" y="3417888"/>
          <p14:tracePt t="62896" x="5651500" y="3446463"/>
          <p14:tracePt t="62913" x="5749925" y="3479800"/>
          <p14:tracePt t="62930" x="5864225" y="3521075"/>
          <p14:tracePt t="62946" x="5954713" y="3554413"/>
          <p14:tracePt t="62963" x="6051550" y="3594100"/>
          <p14:tracePt t="62980" x="6172200" y="3646488"/>
          <p14:tracePt t="62996" x="6246813" y="3686175"/>
          <p14:tracePt t="63013" x="6332538" y="3725863"/>
          <p14:tracePt t="63030" x="6464300" y="3783013"/>
          <p14:tracePt t="63046" x="6651625" y="3846513"/>
          <p14:tracePt t="63063" x="6846888" y="3914775"/>
          <p14:tracePt t="63080" x="7018338" y="3971925"/>
          <p14:tracePt t="63096" x="7150100" y="4000500"/>
          <p14:tracePt t="63113" x="7251700" y="4029075"/>
          <p14:tracePt t="63130" x="7343775" y="4057650"/>
          <p14:tracePt t="63146" x="7429500" y="4097338"/>
          <p14:tracePt t="63163" x="7515225" y="4137025"/>
          <p14:tracePt t="63180" x="7618413" y="4194175"/>
          <p14:tracePt t="63196" x="7675563" y="4229100"/>
          <p14:tracePt t="63213" x="7743825" y="4279900"/>
          <p14:tracePt t="63230" x="7823200" y="4332288"/>
          <p14:tracePt t="63246" x="7904163" y="4365625"/>
          <p14:tracePt t="63263" x="7961313" y="4389438"/>
          <p14:tracePt t="63280" x="7989888" y="4406900"/>
          <p14:tracePt t="63296" x="8035925" y="4422775"/>
          <p14:tracePt t="63313" x="8093075" y="4451350"/>
          <p14:tracePt t="63330" x="8161338" y="4468813"/>
          <p14:tracePt t="63346" x="8207375" y="4492625"/>
          <p14:tracePt t="63363" x="8275638" y="4521200"/>
          <p14:tracePt t="63380" x="8429625" y="4589463"/>
          <p14:tracePt t="63396" x="8561388" y="4635500"/>
          <p14:tracePt t="63413" x="8658225" y="4664075"/>
          <p14:tracePt t="63430" x="8697913" y="4675188"/>
          <p14:tracePt t="63524" x="8686800" y="4675188"/>
          <p14:tracePt t="63532" x="8669338" y="4675188"/>
          <p14:tracePt t="63540" x="8636000" y="4675188"/>
          <p14:tracePt t="63548" x="8526463" y="4664075"/>
          <p14:tracePt t="63564" x="8447088" y="4640263"/>
          <p14:tracePt t="63564" x="8326438" y="4606925"/>
          <p14:tracePt t="63579" x="7761288" y="4468813"/>
          <p14:tracePt t="63596" x="7464425" y="4440238"/>
          <p14:tracePt t="63613" x="7286625" y="4422775"/>
          <p14:tracePt t="63630" x="7172325" y="4418013"/>
          <p14:tracePt t="63646" x="7092950" y="4406900"/>
          <p14:tracePt t="63663" x="7007225" y="4378325"/>
          <p14:tracePt t="63680" x="6908800" y="4337050"/>
          <p14:tracePt t="63696" x="6794500" y="4268788"/>
          <p14:tracePt t="63713" x="6686550" y="4183063"/>
          <p14:tracePt t="63746" x="6600825" y="4092575"/>
          <p14:tracePt t="63746" x="6526213" y="4000500"/>
          <p14:tracePt t="63762" x="6469063" y="3914775"/>
          <p14:tracePt t="63780" x="6400800" y="3811588"/>
          <p14:tracePt t="63796" x="6350000" y="3721100"/>
          <p14:tracePt t="63813" x="6275388" y="3617913"/>
          <p14:tracePt t="63830" x="6200775" y="3525838"/>
          <p14:tracePt t="63846" x="6165850" y="3486150"/>
          <p14:tracePt t="63863" x="6165850" y="3468688"/>
          <p14:tracePt t="63956" x="6165850" y="3492500"/>
          <p14:tracePt t="63964" x="6165850" y="3536950"/>
          <p14:tracePt t="63972" x="6172200" y="3594100"/>
          <p14:tracePt t="63980" x="6189663" y="3703638"/>
          <p14:tracePt t="63996" x="6194425" y="3754438"/>
          <p14:tracePt t="63996" x="6194425" y="3817938"/>
          <p14:tracePt t="64013" x="6194425" y="3846513"/>
          <p14:tracePt t="64030" x="6194425" y="3857625"/>
          <p14:tracePt t="64100" x="6194425" y="3840163"/>
          <p14:tracePt t="64108" x="6194425" y="3817938"/>
          <p14:tracePt t="64116" x="6189663" y="3765550"/>
          <p14:tracePt t="64130" x="6172200" y="3703638"/>
          <p14:tracePt t="64130" x="6143625" y="3549650"/>
          <p14:tracePt t="64146" x="6132513" y="3382963"/>
          <p14:tracePt t="64163" x="6132513" y="3206750"/>
          <p14:tracePt t="64179" x="6149975" y="2943225"/>
          <p14:tracePt t="64196" x="6149975" y="2806700"/>
          <p14:tracePt t="64213" x="6149975" y="2778125"/>
          <p14:tracePt t="64300" x="6149975" y="2800350"/>
          <p14:tracePt t="64308" x="6143625" y="2857500"/>
          <p14:tracePt t="64316" x="6126163" y="2936875"/>
          <p14:tracePt t="64322" x="6108700" y="3035300"/>
          <p14:tracePt t="64329" x="6069013" y="3275013"/>
          <p14:tracePt t="64346" x="6018213" y="3463925"/>
          <p14:tracePt t="64363" x="5978525" y="3578225"/>
          <p14:tracePt t="64380" x="5949950" y="3651250"/>
          <p14:tracePt t="64460" x="5949950" y="3640138"/>
          <p14:tracePt t="64468" x="5949950" y="3606800"/>
          <p14:tracePt t="64476" x="5949950" y="3554413"/>
          <p14:tracePt t="64483" x="5949950" y="3429000"/>
          <p14:tracePt t="64496" x="5949950" y="3279775"/>
          <p14:tracePt t="64513" x="5949950" y="3125788"/>
          <p14:tracePt t="64529" x="5949950" y="3000375"/>
          <p14:tracePt t="64546" x="5937250" y="2914650"/>
          <p14:tracePt t="64563" x="5932488" y="2908300"/>
          <p14:tracePt t="64604" x="5903913" y="2932113"/>
          <p14:tracePt t="64612" x="5835650" y="3046413"/>
          <p14:tracePt t="64629" x="5807075" y="3132138"/>
          <p14:tracePt t="64630" x="5715000" y="3303588"/>
          <p14:tracePt t="64646" x="5651500" y="3435350"/>
          <p14:tracePt t="64663" x="5607050" y="3525838"/>
          <p14:tracePt t="64680" x="5594350" y="3549650"/>
          <p14:tracePt t="64732" x="5594350" y="3532188"/>
          <p14:tracePt t="64740" x="5594350" y="3486150"/>
          <p14:tracePt t="64748" x="5594350" y="3429000"/>
          <p14:tracePt t="64749" x="5594350" y="3371850"/>
          <p14:tracePt t="64763" x="5594350" y="3222625"/>
          <p14:tracePt t="64779" x="5589588" y="3068638"/>
          <p14:tracePt t="64795" x="5549900" y="2811463"/>
          <p14:tracePt t="64812" x="5508625" y="2674938"/>
          <p14:tracePt t="64829" x="5480050" y="2606675"/>
          <p14:tracePt t="64845" x="5468938" y="2578100"/>
          <p14:tracePt t="64863" x="5464175" y="2571750"/>
          <p14:tracePt t="64900" x="5457825" y="2571750"/>
          <p14:tracePt t="64916" x="5457825" y="2582863"/>
          <p14:tracePt t="64924" x="5451475" y="2611438"/>
          <p14:tracePt t="64932" x="5451475" y="2679700"/>
          <p14:tracePt t="64946" x="5451475" y="2760663"/>
          <p14:tracePt t="64963" x="5451475" y="2806700"/>
          <p14:tracePt t="65020" x="5457825" y="2806700"/>
          <p14:tracePt t="65028" x="5457825" y="2789238"/>
          <p14:tracePt t="65036" x="5468938" y="2725738"/>
          <p14:tracePt t="65046" x="5486400" y="2635250"/>
          <p14:tracePt t="65063" x="5497513" y="2536825"/>
          <p14:tracePt t="65080" x="5514975" y="2446338"/>
          <p14:tracePt t="65096" x="5514975" y="2400300"/>
          <p14:tracePt t="65113" x="5514975" y="2393950"/>
          <p14:tracePt t="65180" x="5514975" y="2406650"/>
          <p14:tracePt t="65188" x="5526088" y="2463800"/>
          <p14:tracePt t="65196" x="5554663" y="2663825"/>
          <p14:tracePt t="65209" x="5578475" y="2789238"/>
          <p14:tracePt t="65213" x="5607050" y="3103563"/>
          <p14:tracePt t="65229" x="5629275" y="3314700"/>
          <p14:tracePt t="65246" x="5664200" y="3446463"/>
          <p14:tracePt t="65263" x="5686425" y="3536950"/>
          <p14:tracePt t="65280" x="5708650" y="3594100"/>
          <p14:tracePt t="65296" x="5715000" y="3617913"/>
          <p14:tracePt t="65372" x="5726113" y="3617913"/>
          <p14:tracePt t="65380" x="5749925" y="3582988"/>
          <p14:tracePt t="65389" x="5778500" y="3532188"/>
          <p14:tracePt t="65396" x="5835650" y="3389313"/>
          <p14:tracePt t="65413" x="5857875" y="3321050"/>
          <p14:tracePt t="65413" x="5897563" y="3171825"/>
          <p14:tracePt t="65429" x="5932488" y="3074988"/>
          <p14:tracePt t="65446" x="5949950" y="3046413"/>
          <p14:tracePt t="65500" x="5949950" y="3063875"/>
          <p14:tracePt t="65508" x="5949950" y="3092450"/>
          <p14:tracePt t="65516" x="5954713" y="3149600"/>
          <p14:tracePt t="65524" x="5965825" y="3217863"/>
          <p14:tracePt t="65532" x="5994400" y="3365500"/>
          <p14:tracePt t="65546" x="6064250" y="3536950"/>
          <p14:tracePt t="65563" x="6154738" y="3725863"/>
          <p14:tracePt t="65580" x="6321425" y="4011613"/>
          <p14:tracePt t="65596" x="6400800" y="4114800"/>
          <p14:tracePt t="65613" x="6446838" y="4178300"/>
          <p14:tracePt t="65629" x="6475413" y="4194175"/>
          <p14:tracePt t="65646" x="6492875" y="4200525"/>
          <p14:tracePt t="65663" x="6508750" y="4200525"/>
          <p14:tracePt t="65680" x="6521450" y="4194175"/>
          <p14:tracePt t="65696" x="6526213" y="4189413"/>
          <p14:tracePt t="65713" x="6532563" y="4189413"/>
          <p14:tracePt t="65729" x="6550025" y="4189413"/>
          <p14:tracePt t="65746" x="6578600" y="4189413"/>
          <p14:tracePt t="65763" x="6611938" y="4194175"/>
          <p14:tracePt t="65780" x="6675438" y="4217988"/>
          <p14:tracePt t="65796" x="6761163" y="4235450"/>
          <p14:tracePt t="65813" x="6908800" y="4286250"/>
          <p14:tracePt t="65829" x="7080250" y="4332288"/>
          <p14:tracePt t="65846" x="7258050" y="4383088"/>
          <p14:tracePt t="65863" x="7389813" y="4411663"/>
          <p14:tracePt t="65880" x="7497763" y="4440238"/>
          <p14:tracePt t="65896" x="7600950" y="4468813"/>
          <p14:tracePt t="65913" x="7715250" y="4514850"/>
          <p14:tracePt t="65929" x="7840663" y="4560888"/>
          <p14:tracePt t="65946" x="7943850" y="4589463"/>
          <p14:tracePt t="65963" x="7994650" y="4600575"/>
          <p14:tracePt t="65980" x="8064500" y="4611688"/>
          <p14:tracePt t="65996" x="8137525" y="4635500"/>
          <p14:tracePt t="66013" x="8258175" y="4657725"/>
          <p14:tracePt t="66029" x="8366125" y="4679950"/>
          <p14:tracePt t="66046" x="8458200" y="4686300"/>
          <p14:tracePt t="66063" x="8521700" y="4686300"/>
          <p14:tracePt t="66079" x="8578850" y="4686300"/>
          <p14:tracePt t="66096" x="8664575" y="4697413"/>
          <p14:tracePt t="66113" x="8761413" y="4721225"/>
          <p14:tracePt t="66129" x="8836025" y="4737100"/>
          <p14:tracePt t="66146" x="8875713" y="4743450"/>
          <p14:tracePt t="66284" x="8869363" y="4743450"/>
          <p14:tracePt t="66292" x="8829675" y="4721225"/>
          <p14:tracePt t="66298" x="8766175" y="4697413"/>
          <p14:tracePt t="66313" x="8697913" y="4668838"/>
          <p14:tracePt t="66313" x="8550275" y="4618038"/>
          <p14:tracePt t="66329" x="8407400" y="4589463"/>
          <p14:tracePt t="66346" x="8240713" y="4549775"/>
          <p14:tracePt t="66363" x="7966075" y="4468813"/>
          <p14:tracePt t="66379" x="7337425" y="4251325"/>
          <p14:tracePt t="66396" x="6869113" y="4064000"/>
          <p14:tracePt t="66413" x="6394450" y="3857625"/>
          <p14:tracePt t="66430" x="5983288" y="3703638"/>
          <p14:tracePt t="66446" x="5761038" y="3629025"/>
          <p14:tracePt t="66463" x="5618163" y="3578225"/>
          <p14:tracePt t="66479" x="5521325" y="3532188"/>
          <p14:tracePt t="66496" x="5457825" y="3497263"/>
          <p14:tracePt t="66513" x="5407025" y="3475038"/>
          <p14:tracePt t="66530" x="5365750" y="3457575"/>
          <p14:tracePt t="66546" x="5303838" y="3429000"/>
          <p14:tracePt t="66563" x="5218113" y="3400425"/>
          <p14:tracePt t="66579" x="5092700" y="3365500"/>
          <p14:tracePt t="66596" x="5040313" y="3354388"/>
          <p14:tracePt t="66613" x="5011738" y="3349625"/>
          <p14:tracePt t="66629" x="5006975" y="3349625"/>
          <p14:tracePt t="66646" x="5000625" y="3349625"/>
          <p14:tracePt t="66724" x="5018088" y="3349625"/>
          <p14:tracePt t="66732" x="5046663" y="3371850"/>
          <p14:tracePt t="66740" x="5086350" y="3394075"/>
          <p14:tracePt t="66748" x="5154613" y="3422650"/>
          <p14:tracePt t="66763" x="5229225" y="3457575"/>
          <p14:tracePt t="66779" x="5389563" y="3536950"/>
          <p14:tracePt t="66796" x="5537200" y="3589338"/>
          <p14:tracePt t="66813" x="5697538" y="3629025"/>
          <p14:tracePt t="66830" x="5840413" y="3668713"/>
          <p14:tracePt t="66846" x="5978525" y="3708400"/>
          <p14:tracePt t="66863" x="6132513" y="3749675"/>
          <p14:tracePt t="66879" x="6264275" y="3789363"/>
          <p14:tracePt t="66896" x="6365875" y="3817938"/>
          <p14:tracePt t="66913" x="6457950" y="3840163"/>
          <p14:tracePt t="66929" x="6537325" y="3851275"/>
          <p14:tracePt t="66946" x="6600825" y="3857625"/>
          <p14:tracePt t="66963" x="6646863" y="3863975"/>
          <p14:tracePt t="66979" x="6732588" y="3897313"/>
          <p14:tracePt t="66996" x="6807200" y="3914775"/>
          <p14:tracePt t="67013" x="6892925" y="3943350"/>
          <p14:tracePt t="67029" x="6965950" y="3965575"/>
          <p14:tracePt t="67046" x="7023100" y="3983038"/>
          <p14:tracePt t="67063" x="7069138" y="3994150"/>
          <p14:tracePt t="67079" x="7121525" y="4011613"/>
          <p14:tracePt t="67096" x="7189788" y="4040188"/>
          <p14:tracePt t="67113" x="7264400" y="4075113"/>
          <p14:tracePt t="67130" x="7350125" y="4108450"/>
          <p14:tracePt t="67146" x="7400925" y="4132263"/>
          <p14:tracePt t="67163" x="7446963" y="4149725"/>
          <p14:tracePt t="67180" x="7486650" y="4165600"/>
          <p14:tracePt t="67196" x="7554913" y="4200525"/>
          <p14:tracePt t="67213" x="7623175" y="4235450"/>
          <p14:tracePt t="67230" x="7686675" y="4257675"/>
          <p14:tracePt t="67246" x="7754938" y="4286250"/>
          <p14:tracePt t="67263" x="7812088" y="4308475"/>
          <p14:tracePt t="67279" x="7869238" y="4332288"/>
          <p14:tracePt t="67296" x="7932738" y="4354513"/>
          <p14:tracePt t="67313" x="8007350" y="4383088"/>
          <p14:tracePt t="67330" x="8075613" y="4418013"/>
          <p14:tracePt t="67346" x="8108950" y="4429125"/>
          <p14:tracePt t="67404" x="8121650" y="4435475"/>
          <p14:tracePt t="67412" x="8126413" y="4440238"/>
          <p14:tracePt t="67423" x="8137525" y="4440238"/>
          <p14:tracePt t="67556" x="0" y="0"/>
        </p14:tracePtLst>
        <p14:tracePtLst>
          <p14:tracePt t="71589" x="7526338" y="3937000"/>
          <p14:tracePt t="71613" x="7532688" y="3937000"/>
          <p14:tracePt t="71629" x="7537450" y="3937000"/>
          <p14:tracePt t="71637" x="7550150" y="3937000"/>
          <p14:tracePt t="71653" x="7554913" y="3937000"/>
          <p14:tracePt t="71680" x="7566025" y="3937000"/>
          <p14:tracePt t="71685" x="7578725" y="3937000"/>
          <p14:tracePt t="71701" x="7589838" y="3937000"/>
          <p14:tracePt t="71717" x="7607300" y="3943350"/>
          <p14:tracePt t="71730" x="7623175" y="3949700"/>
          <p14:tracePt t="71764" x="7635875" y="3954463"/>
          <p14:tracePt t="71765" x="7651750" y="3954463"/>
          <p14:tracePt t="71780" x="7675563" y="3960813"/>
          <p14:tracePt t="71805" x="7680325" y="3965575"/>
          <p14:tracePt t="71821" x="7708900" y="3971925"/>
          <p14:tracePt t="71837" x="7721600" y="3978275"/>
          <p14:tracePt t="71853" x="7743825" y="3983038"/>
          <p14:tracePt t="71869" x="7766050" y="3989388"/>
          <p14:tracePt t="71885" x="7794625" y="3994150"/>
          <p14:tracePt t="71901" x="7829550" y="3994150"/>
          <p14:tracePt t="71917" x="7851775" y="4000500"/>
          <p14:tracePt t="71933" x="7880350" y="4000500"/>
          <p14:tracePt t="71949" x="7886700" y="4006850"/>
          <p14:tracePt t="71965" x="7904163" y="4006850"/>
          <p14:tracePt t="71997" x="7908925" y="4006850"/>
          <p14:tracePt t="72013" x="7915275" y="4006850"/>
          <p14:tracePt t="72014" x="7926388" y="4006850"/>
          <p14:tracePt t="72030" x="7932738" y="4006850"/>
          <p14:tracePt t="72047" x="7943850" y="4006850"/>
          <p14:tracePt t="72063" x="7950200" y="4006850"/>
          <p14:tracePt t="72080" x="7961313" y="4006850"/>
          <p14:tracePt t="72097" x="7972425" y="4006850"/>
          <p14:tracePt t="72113" x="7978775" y="4000500"/>
          <p14:tracePt t="72130" x="7989888" y="3989388"/>
          <p14:tracePt t="72147" x="7994650" y="3983038"/>
          <p14:tracePt t="72163" x="8007350" y="3965575"/>
          <p14:tracePt t="72180" x="8018463" y="3943350"/>
          <p14:tracePt t="72197" x="8029575" y="3932238"/>
          <p14:tracePt t="72214" x="8035925" y="3925888"/>
          <p14:tracePt t="72230" x="8035925" y="3921125"/>
          <p14:tracePt t="72247" x="8040688" y="3908425"/>
          <p14:tracePt t="72263" x="8040688" y="3892550"/>
          <p14:tracePt t="72280" x="8040688" y="3879850"/>
          <p14:tracePt t="72297" x="8040688" y="3863975"/>
          <p14:tracePt t="72314" x="8040688" y="3857625"/>
          <p14:tracePt t="72330" x="8040688" y="3846513"/>
          <p14:tracePt t="72347" x="8035925" y="3829050"/>
          <p14:tracePt t="72363" x="8029575" y="3817938"/>
          <p14:tracePt t="72380" x="8012113" y="3794125"/>
          <p14:tracePt t="72397" x="7994650" y="3778250"/>
          <p14:tracePt t="72413" x="7989888" y="3771900"/>
          <p14:tracePt t="72430" x="7972425" y="3760788"/>
          <p14:tracePt t="72447" x="7966075" y="3754438"/>
          <p14:tracePt t="72463" x="7937500" y="3736975"/>
          <p14:tracePt t="72480" x="7908925" y="3725863"/>
          <p14:tracePt t="72497" x="7851775" y="3708400"/>
          <p14:tracePt t="72513" x="7794625" y="3697288"/>
          <p14:tracePt t="72530" x="7743825" y="3686175"/>
          <p14:tracePt t="72547" x="7693025" y="3679825"/>
          <p14:tracePt t="72563" x="7629525" y="3675063"/>
          <p14:tracePt t="72580" x="7561263" y="3675063"/>
          <p14:tracePt t="72597" x="7543800" y="3675063"/>
          <p14:tracePt t="72613" x="7521575" y="3679825"/>
          <p14:tracePt t="72630" x="7504113" y="3697288"/>
          <p14:tracePt t="72647" x="7469188" y="3714750"/>
          <p14:tracePt t="72663" x="7451725" y="3736975"/>
          <p14:tracePt t="72680" x="7429500" y="3754438"/>
          <p14:tracePt t="72697" x="7412038" y="3771900"/>
          <p14:tracePt t="72714" x="7407275" y="3783013"/>
          <p14:tracePt t="72730" x="7400925" y="3800475"/>
          <p14:tracePt t="72747" x="7394575" y="3822700"/>
          <p14:tracePt t="72764" x="7389813" y="3857625"/>
          <p14:tracePt t="72780" x="7383463" y="3908425"/>
          <p14:tracePt t="72797" x="7383463" y="3937000"/>
          <p14:tracePt t="72813" x="7383463" y="3965575"/>
          <p14:tracePt t="72830" x="7389813" y="3994150"/>
          <p14:tracePt t="72847" x="7400925" y="4011613"/>
          <p14:tracePt t="72863" x="7412038" y="4035425"/>
          <p14:tracePt t="72880" x="7435850" y="4051300"/>
          <p14:tracePt t="72897" x="7469188" y="4075113"/>
          <p14:tracePt t="72913" x="7526338" y="4108450"/>
          <p14:tracePt t="72930" x="7589838" y="4132263"/>
          <p14:tracePt t="72947" x="7669213" y="4160838"/>
          <p14:tracePt t="72963" x="7721600" y="4165600"/>
          <p14:tracePt t="72980" x="7829550" y="4171950"/>
          <p14:tracePt t="72997" x="7915275" y="4171950"/>
          <p14:tracePt t="73013" x="8007350" y="4171950"/>
          <p14:tracePt t="73030" x="8097838" y="4154488"/>
          <p14:tracePt t="73047" x="8172450" y="4132263"/>
          <p14:tracePt t="73063" x="8229600" y="4103688"/>
          <p14:tracePt t="73080" x="8269288" y="4092575"/>
          <p14:tracePt t="73097" x="8304213" y="4075113"/>
          <p14:tracePt t="73113" x="8332788" y="4068763"/>
          <p14:tracePt t="73131" x="8355013" y="4057650"/>
          <p14:tracePt t="73147" x="8361363" y="4046538"/>
          <p14:tracePt t="73163" x="8366125" y="4029075"/>
          <p14:tracePt t="73180" x="8372475" y="3994150"/>
          <p14:tracePt t="73197" x="8372475" y="3965575"/>
          <p14:tracePt t="73213" x="8372475" y="3949700"/>
          <p14:tracePt t="73230" x="8372475" y="3932238"/>
          <p14:tracePt t="73247" x="8366125" y="3903663"/>
          <p14:tracePt t="73263" x="8350250" y="3875088"/>
          <p14:tracePt t="73280" x="8332788" y="3846513"/>
          <p14:tracePt t="73297" x="8304213" y="3811588"/>
          <p14:tracePt t="73313" x="8264525" y="3783013"/>
          <p14:tracePt t="73330" x="8229600" y="3760788"/>
          <p14:tracePt t="73347" x="8201025" y="3736975"/>
          <p14:tracePt t="73363" x="8161338" y="3721100"/>
          <p14:tracePt t="73380" x="8080375" y="3692525"/>
          <p14:tracePt t="73397" x="8035925" y="3679825"/>
          <p14:tracePt t="73413" x="7994650" y="3668713"/>
          <p14:tracePt t="73430" x="7943850" y="3663950"/>
          <p14:tracePt t="73447" x="7869238" y="3646488"/>
          <p14:tracePt t="73463" x="7778750" y="3640138"/>
          <p14:tracePt t="73480" x="7721600" y="3640138"/>
          <p14:tracePt t="73497" x="7675563" y="3640138"/>
          <p14:tracePt t="73513" x="7640638" y="3640138"/>
          <p14:tracePt t="73530" x="7618413" y="3640138"/>
          <p14:tracePt t="73547" x="7578725" y="3651250"/>
          <p14:tracePt t="73563" x="7526338" y="3663950"/>
          <p14:tracePt t="73580" x="7464425" y="3686175"/>
          <p14:tracePt t="73597" x="7423150" y="3708400"/>
          <p14:tracePt t="73613" x="7394575" y="3736975"/>
          <p14:tracePt t="73630" x="7378700" y="3765550"/>
          <p14:tracePt t="73647" x="7354888" y="3783013"/>
          <p14:tracePt t="73663" x="7337425" y="3817938"/>
          <p14:tracePt t="73680" x="7315200" y="3851275"/>
          <p14:tracePt t="73697" x="7304088" y="3886200"/>
          <p14:tracePt t="73713" x="7297738" y="3921125"/>
          <p14:tracePt t="73730" x="7292975" y="3965575"/>
          <p14:tracePt t="73747" x="7292975" y="4006850"/>
          <p14:tracePt t="73764" x="7308850" y="4029075"/>
          <p14:tracePt t="73780" x="7337425" y="4064000"/>
          <p14:tracePt t="73797" x="7361238" y="4075113"/>
          <p14:tracePt t="73813" x="7389813" y="4086225"/>
          <p14:tracePt t="73830" x="7435850" y="4097338"/>
          <p14:tracePt t="73847" x="7526338" y="4103688"/>
          <p14:tracePt t="73863" x="7651750" y="4114800"/>
          <p14:tracePt t="73880" x="7789863" y="4114800"/>
          <p14:tracePt t="73897" x="7926388" y="4108450"/>
          <p14:tracePt t="73913" x="8035925" y="4097338"/>
          <p14:tracePt t="73930" x="8108950" y="4075113"/>
          <p14:tracePt t="73946" x="8161338" y="4051300"/>
          <p14:tracePt t="73963" x="8183563" y="4022725"/>
          <p14:tracePt t="73980" x="8207375" y="3978275"/>
          <p14:tracePt t="73997" x="8218488" y="3932238"/>
          <p14:tracePt t="74013" x="8223250" y="3897313"/>
          <p14:tracePt t="74030" x="8229600" y="3863975"/>
          <p14:tracePt t="74047" x="8229600" y="3822700"/>
          <p14:tracePt t="74063" x="8229600" y="3794125"/>
          <p14:tracePt t="74080" x="8218488" y="3760788"/>
          <p14:tracePt t="74097" x="8201025" y="3725863"/>
          <p14:tracePt t="74113" x="8183563" y="3697288"/>
          <p14:tracePt t="74130" x="8166100" y="3679825"/>
          <p14:tracePt t="74146" x="8154988" y="3668713"/>
          <p14:tracePt t="74163" x="8143875" y="3663950"/>
          <p14:tracePt t="74180" x="8104188" y="3646488"/>
          <p14:tracePt t="74197" x="8075613" y="3635375"/>
          <p14:tracePt t="74213" x="8018463" y="3622675"/>
          <p14:tracePt t="74230" x="7950200" y="3611563"/>
          <p14:tracePt t="74247" x="7858125" y="3600450"/>
          <p14:tracePt t="74263" x="7766050" y="3589338"/>
          <p14:tracePt t="74280" x="7664450" y="3582988"/>
          <p14:tracePt t="74297" x="7594600" y="3582988"/>
          <p14:tracePt t="74313" x="7543800" y="3578225"/>
          <p14:tracePt t="74330" x="7515225" y="3578225"/>
          <p14:tracePt t="74347" x="7497763" y="3571875"/>
          <p14:tracePt t="74363" x="7486650" y="3571875"/>
          <p14:tracePt t="74404" x="7475538" y="3571875"/>
          <p14:tracePt t="74428" x="7469188" y="3571875"/>
          <p14:tracePt t="74444" x="7464425" y="3571875"/>
          <p14:tracePt t="74456" x="7451725" y="3571875"/>
          <p14:tracePt t="74462" x="7451725" y="3578225"/>
          <p14:tracePt t="74462" x="0" y="0"/>
        </p14:tracePtLst>
        <p14:tracePtLst>
          <p14:tracePt t="83043" x="1296988" y="4303713"/>
          <p14:tracePt t="83220" x="1296988" y="4308475"/>
          <p14:tracePt t="83228" x="1308100" y="4314825"/>
          <p14:tracePt t="83230" x="1343025" y="4332288"/>
          <p14:tracePt t="83252" x="1389063" y="4349750"/>
          <p14:tracePt t="83268" x="1435100" y="4378325"/>
          <p14:tracePt t="83284" x="1468438" y="4389438"/>
          <p14:tracePt t="83300" x="1503363" y="4400550"/>
          <p14:tracePt t="83316" x="1531938" y="4411663"/>
          <p14:tracePt t="83332" x="1565275" y="4429125"/>
          <p14:tracePt t="83348" x="1611313" y="4451350"/>
          <p14:tracePt t="83364" x="1663700" y="4479925"/>
          <p14:tracePt t="83380" x="1743075" y="4532313"/>
          <p14:tracePt t="83396" x="1822450" y="4583113"/>
          <p14:tracePt t="83420" x="1908175" y="4635500"/>
          <p14:tracePt t="83429" x="1989138" y="4692650"/>
          <p14:tracePt t="83452" x="2085975" y="4743450"/>
          <p14:tracePt t="83463" x="2182813" y="4794250"/>
          <p14:tracePt t="83479" x="2303463" y="4851400"/>
          <p14:tracePt t="83496" x="2428875" y="4903788"/>
          <p14:tracePt t="83513" x="2514600" y="4949825"/>
          <p14:tracePt t="83529" x="2589213" y="4978400"/>
          <p14:tracePt t="83547" x="2674938" y="5006975"/>
          <p14:tracePt t="83563" x="2794000" y="5022850"/>
          <p14:tracePt t="83579" x="3006725" y="5064125"/>
          <p14:tracePt t="83597" x="3171825" y="5080000"/>
          <p14:tracePt t="83613" x="3314700" y="5080000"/>
          <p14:tracePt t="83629" x="3411538" y="5080000"/>
          <p14:tracePt t="83646" x="3468688" y="5068888"/>
          <p14:tracePt t="83663" x="3514725" y="5051425"/>
          <p14:tracePt t="83679" x="3565525" y="5022850"/>
          <p14:tracePt t="83696" x="3622675" y="5000625"/>
          <p14:tracePt t="83713" x="3657600" y="4972050"/>
          <p14:tracePt t="83729" x="3686175" y="4943475"/>
          <p14:tracePt t="83746" x="3714750" y="4903788"/>
          <p14:tracePt t="83764" x="3725863" y="4864100"/>
          <p14:tracePt t="83779" x="3754438" y="4794250"/>
          <p14:tracePt t="83796" x="3760788" y="4754563"/>
          <p14:tracePt t="83813" x="3765550" y="4714875"/>
          <p14:tracePt t="83829" x="3765550" y="4679950"/>
          <p14:tracePt t="83846" x="3760788" y="4640263"/>
          <p14:tracePt t="83863" x="3743325" y="4611688"/>
          <p14:tracePt t="83879" x="3721100" y="4572000"/>
          <p14:tracePt t="83896" x="3679825" y="4532313"/>
          <p14:tracePt t="83913" x="3640138" y="4503738"/>
          <p14:tracePt t="83930" x="3594100" y="4475163"/>
          <p14:tracePt t="83946" x="3560763" y="4457700"/>
          <p14:tracePt t="83963" x="3503613" y="4435475"/>
          <p14:tracePt t="83979" x="3382963" y="4400550"/>
          <p14:tracePt t="83996" x="3292475" y="4378325"/>
          <p14:tracePt t="84013" x="3211513" y="4371975"/>
          <p14:tracePt t="84029" x="3121025" y="4354513"/>
          <p14:tracePt t="84046" x="3017838" y="4343400"/>
          <p14:tracePt t="84063" x="2908300" y="4325938"/>
          <p14:tracePt t="84079" x="2782888" y="4314825"/>
          <p14:tracePt t="84096" x="2651125" y="4297363"/>
          <p14:tracePt t="84113" x="2532063" y="4279900"/>
          <p14:tracePt t="84129" x="2422525" y="4257675"/>
          <p14:tracePt t="84146" x="2314575" y="4251325"/>
          <p14:tracePt t="84163" x="2211388" y="4240213"/>
          <p14:tracePt t="84179" x="2068513" y="4222750"/>
          <p14:tracePt t="84196" x="1971675" y="4217988"/>
          <p14:tracePt t="84213" x="1903413" y="4217988"/>
          <p14:tracePt t="84229" x="1839913" y="4211638"/>
          <p14:tracePt t="84246" x="1760538" y="4206875"/>
          <p14:tracePt t="84263" x="1679575" y="4206875"/>
          <p14:tracePt t="84279" x="1600200" y="4200525"/>
          <p14:tracePt t="84296" x="1503363" y="4200525"/>
          <p14:tracePt t="84313" x="1411288" y="4189413"/>
          <p14:tracePt t="84329" x="1331913" y="4189413"/>
          <p14:tracePt t="84346" x="1268413" y="4189413"/>
          <p14:tracePt t="84363" x="1200150" y="4189413"/>
          <p14:tracePt t="84379" x="1057275" y="4206875"/>
          <p14:tracePt t="84396" x="965200" y="4211638"/>
          <p14:tracePt t="84413" x="903288" y="4222750"/>
          <p14:tracePt t="84429" x="868363" y="4229100"/>
          <p14:tracePt t="84446" x="846138" y="4235450"/>
          <p14:tracePt t="84463" x="828675" y="4240213"/>
          <p14:tracePt t="84479" x="811213" y="4251325"/>
          <p14:tracePt t="84496" x="793750" y="4264025"/>
          <p14:tracePt t="84512" x="777875" y="4286250"/>
          <p14:tracePt t="84529" x="771525" y="4308475"/>
          <p14:tracePt t="84546" x="754063" y="4337050"/>
          <p14:tracePt t="84563" x="749300" y="4365625"/>
          <p14:tracePt t="84578" x="742950" y="4389438"/>
          <p14:tracePt t="84595" x="736600" y="4435475"/>
          <p14:tracePt t="84612" x="731838" y="4475163"/>
          <p14:tracePt t="84629" x="731838" y="4508500"/>
          <p14:tracePt t="84646" x="731838" y="4554538"/>
          <p14:tracePt t="84663" x="736600" y="4606925"/>
          <p14:tracePt t="84679" x="749300" y="4651375"/>
          <p14:tracePt t="84696" x="771525" y="4703763"/>
          <p14:tracePt t="84712" x="788988" y="4749800"/>
          <p14:tracePt t="84729" x="806450" y="4772025"/>
          <p14:tracePt t="84746" x="811213" y="4783138"/>
          <p14:tracePt t="84763" x="817563" y="4789488"/>
          <p14:tracePt t="84920" x="0" y="0"/>
        </p14:tracePtLst>
        <p14:tracePtLst>
          <p14:tracePt t="92900" x="3789363" y="4611688"/>
          <p14:tracePt t="92908" x="3794125" y="4606925"/>
          <p14:tracePt t="92924" x="3806825" y="4600575"/>
          <p14:tracePt t="92930" x="3817938" y="4600575"/>
          <p14:tracePt t="92946" x="3822700" y="4600575"/>
          <p14:tracePt t="92947" x="3851275" y="4589463"/>
          <p14:tracePt t="92963" x="3886200" y="4572000"/>
          <p14:tracePt t="92980" x="3954463" y="4537075"/>
          <p14:tracePt t="92996" x="4011613" y="4503738"/>
          <p14:tracePt t="93013" x="4079875" y="4475163"/>
          <p14:tracePt t="93030" x="4165600" y="4440238"/>
          <p14:tracePt t="93046" x="4257675" y="4406900"/>
          <p14:tracePt t="93063" x="4337050" y="4378325"/>
          <p14:tracePt t="93080" x="4411663" y="4337050"/>
          <p14:tracePt t="93096" x="4479925" y="4303713"/>
          <p14:tracePt t="93113" x="4549775" y="4264025"/>
          <p14:tracePt t="93130" x="4651375" y="4217988"/>
          <p14:tracePt t="93146" x="4794250" y="4160838"/>
          <p14:tracePt t="93163" x="4949825" y="4097338"/>
          <p14:tracePt t="93180" x="5114925" y="4011613"/>
          <p14:tracePt t="93197" x="5200650" y="3960813"/>
          <p14:tracePt t="93213" x="5292725" y="3903663"/>
          <p14:tracePt t="93230" x="5378450" y="3851275"/>
          <p14:tracePt t="93246" x="5486400" y="3783013"/>
          <p14:tracePt t="93263" x="5600700" y="3714750"/>
          <p14:tracePt t="93280" x="5686425" y="3657600"/>
          <p14:tracePt t="93296" x="5749925" y="3606800"/>
          <p14:tracePt t="93313" x="5800725" y="3571875"/>
          <p14:tracePt t="93330" x="5835650" y="3532188"/>
          <p14:tracePt t="93346" x="5875338" y="3497263"/>
          <p14:tracePt t="93363" x="5915025" y="3468688"/>
          <p14:tracePt t="93380" x="5961063" y="3422650"/>
          <p14:tracePt t="93397" x="5989638" y="3400425"/>
          <p14:tracePt t="93413" x="6011863" y="3371850"/>
          <p14:tracePt t="93430" x="6029325" y="3354388"/>
          <p14:tracePt t="93446" x="6051550" y="3336925"/>
          <p14:tracePt t="93463" x="6080125" y="3321050"/>
          <p14:tracePt t="93480" x="6126163" y="3292475"/>
          <p14:tracePt t="93496" x="6165850" y="3263900"/>
          <p14:tracePt t="93513" x="6189663" y="3240088"/>
          <p14:tracePt t="93530" x="6211888" y="3217863"/>
          <p14:tracePt t="93546" x="6235700" y="3189288"/>
          <p14:tracePt t="93563" x="6264275" y="3171825"/>
          <p14:tracePt t="93580" x="6292850" y="3132138"/>
          <p14:tracePt t="93597" x="6303963" y="3108325"/>
          <p14:tracePt t="93613" x="6321425" y="3079750"/>
          <p14:tracePt t="93630" x="6337300" y="3051175"/>
          <p14:tracePt t="93646" x="6354763" y="3028950"/>
          <p14:tracePt t="93663" x="6372225" y="3000375"/>
          <p14:tracePt t="93680" x="6389688" y="2978150"/>
          <p14:tracePt t="93696" x="6389688" y="2965450"/>
          <p14:tracePt t="93713" x="6394450" y="2960688"/>
          <p14:tracePt t="93730" x="6407150" y="2954338"/>
          <p14:tracePt t="93746" x="6411913" y="2943225"/>
          <p14:tracePt t="93763" x="6423025" y="2936875"/>
          <p14:tracePt t="93779" x="6429375" y="2921000"/>
          <p14:tracePt t="93796" x="6440488" y="2908300"/>
          <p14:tracePt t="93813" x="6451600" y="2897188"/>
          <p14:tracePt t="93830" x="6464300" y="2879725"/>
          <p14:tracePt t="93846" x="6480175" y="2863850"/>
          <p14:tracePt t="93863" x="6503988" y="2840038"/>
          <p14:tracePt t="93880" x="6521450" y="2828925"/>
          <p14:tracePt t="94108" x="6521450" y="2822575"/>
          <p14:tracePt t="94116" x="6508750" y="2811463"/>
          <p14:tracePt t="94130" x="6480175" y="2800350"/>
          <p14:tracePt t="94130" x="6365875" y="2760663"/>
          <p14:tracePt t="94146" x="6275388" y="2749550"/>
          <p14:tracePt t="94163" x="6269038" y="2828925"/>
          <p14:tracePt t="94163" x="0" y="0"/>
        </p14:tracePtLst>
        <p14:tracePtLst>
          <p14:tracePt t="94220" x="6292850" y="2903538"/>
          <p14:tracePt t="94564" x="6308725" y="2903538"/>
          <p14:tracePt t="94572" x="6326188" y="2897188"/>
          <p14:tracePt t="94572" x="6350000" y="2886075"/>
          <p14:tracePt t="94580" x="6365875" y="2874963"/>
          <p14:tracePt t="94596" x="6389688" y="2868613"/>
          <p14:tracePt t="94597" x="6446838" y="2835275"/>
          <p14:tracePt t="94613" x="6526213" y="2800350"/>
          <p14:tracePt t="94630" x="6589713" y="2765425"/>
          <p14:tracePt t="94646" x="6657975" y="2725738"/>
          <p14:tracePt t="94663" x="6697663" y="2703513"/>
          <p14:tracePt t="94679" x="6732588" y="2686050"/>
          <p14:tracePt t="94695" x="6761163" y="2674938"/>
          <p14:tracePt t="94712" x="6783388" y="2663825"/>
          <p14:tracePt t="94729" x="6807200" y="2640013"/>
          <p14:tracePt t="94746" x="6823075" y="2628900"/>
          <p14:tracePt t="94763" x="6835775" y="2622550"/>
          <p14:tracePt t="94780" x="6851650" y="2600325"/>
          <p14:tracePt t="94796" x="6864350" y="2582863"/>
          <p14:tracePt t="94813" x="6875463" y="2565400"/>
          <p14:tracePt t="94830" x="6897688" y="2536825"/>
          <p14:tracePt t="94846" x="6926263" y="2508250"/>
          <p14:tracePt t="94863" x="6954838" y="2474913"/>
          <p14:tracePt t="94880" x="6972300" y="2451100"/>
          <p14:tracePt t="94896" x="6983413" y="2428875"/>
          <p14:tracePt t="94913" x="6994525" y="2417763"/>
          <p14:tracePt t="94929" x="7000875" y="2400300"/>
          <p14:tracePt t="94946" x="7007225" y="2378075"/>
          <p14:tracePt t="94963" x="7018338" y="2332038"/>
          <p14:tracePt t="94980" x="7018338" y="2251075"/>
          <p14:tracePt t="94996" x="7018338" y="2193925"/>
          <p14:tracePt t="95013" x="7011988" y="2132013"/>
          <p14:tracePt t="95030" x="7000875" y="2068513"/>
          <p14:tracePt t="95046" x="6983413" y="2011363"/>
          <p14:tracePt t="95063" x="6950075" y="1954213"/>
          <p14:tracePt t="95080" x="6921500" y="1920875"/>
          <p14:tracePt t="95096" x="6892925" y="1885950"/>
          <p14:tracePt t="95113" x="6846888" y="1857375"/>
          <p14:tracePt t="95130" x="6823075" y="1839913"/>
          <p14:tracePt t="95220" x="6818313" y="1839913"/>
          <p14:tracePt t="95500" x="6818313" y="1817688"/>
          <p14:tracePt t="95508" x="6818313" y="1800225"/>
          <p14:tracePt t="95516" x="6818313" y="1782763"/>
          <p14:tracePt t="95524" x="6818313" y="1771650"/>
          <p14:tracePt t="95532" x="6829425" y="1736725"/>
          <p14:tracePt t="95546" x="6851650" y="1697038"/>
          <p14:tracePt t="95563" x="6875463" y="1639888"/>
          <p14:tracePt t="95580" x="6915150" y="1531938"/>
          <p14:tracePt t="95596" x="6937375" y="1468438"/>
          <p14:tracePt t="95613" x="6954838" y="1406525"/>
          <p14:tracePt t="95629" x="6961188" y="1365250"/>
          <p14:tracePt t="95646" x="6961188" y="1343025"/>
          <p14:tracePt t="95663" x="6961188" y="1320800"/>
          <p14:tracePt t="95680" x="6961188" y="1303338"/>
          <p14:tracePt t="95696" x="6954838" y="1285875"/>
          <p14:tracePt t="95713" x="6950075" y="1268413"/>
          <p14:tracePt t="95729" x="6950075" y="1257300"/>
          <p14:tracePt t="95746" x="6950075" y="1246188"/>
          <p14:tracePt t="95763" x="6943725" y="1228725"/>
          <p14:tracePt t="95780" x="6932613" y="1211263"/>
          <p14:tracePt t="95796" x="6926263" y="1200150"/>
          <p14:tracePt t="95813" x="6921500" y="1189038"/>
          <p14:tracePt t="95829" x="6915150" y="1182688"/>
          <p14:tracePt t="95846" x="6908800" y="1182688"/>
          <p14:tracePt t="95863" x="6904038" y="1165225"/>
          <p14:tracePt t="95880" x="6897688" y="1154113"/>
          <p14:tracePt t="95896" x="6886575" y="1136650"/>
          <p14:tracePt t="95913" x="6880225" y="1131888"/>
          <p14:tracePt t="95929" x="6875463" y="1125538"/>
          <p14:tracePt t="95946" x="6869113" y="1120775"/>
          <p14:tracePt t="96380" x="6851650" y="1108075"/>
          <p14:tracePt t="96389" x="6835775" y="1096963"/>
          <p14:tracePt t="96395" x="6800850" y="1074738"/>
          <p14:tracePt t="96406" x="6778625" y="1068388"/>
          <p14:tracePt t="96413" x="6761163" y="1057275"/>
          <p14:tracePt t="96430" x="6750050" y="1050925"/>
          <p14:tracePt t="96446" x="6743700" y="1050925"/>
          <p14:tracePt t="96463" x="6737350" y="1050925"/>
          <p14:tracePt t="96479" x="6726238" y="1046163"/>
          <p14:tracePt t="96496" x="6708775" y="1039813"/>
          <p14:tracePt t="96513" x="6697663" y="1035050"/>
          <p14:tracePt t="96530" x="6686550" y="1035050"/>
          <p14:tracePt t="96546" x="6675438" y="1028700"/>
          <p14:tracePt t="96563" x="6669088" y="1028700"/>
          <p14:tracePt t="96580" x="6664325" y="1022350"/>
          <p14:tracePt t="96988" x="6664325" y="1017588"/>
          <p14:tracePt t="97148" x="6669088" y="1011238"/>
          <p14:tracePt t="97156" x="6675438" y="1011238"/>
          <p14:tracePt t="97772" x="6680200" y="1011238"/>
          <p14:tracePt t="97892" x="6686550" y="1011238"/>
          <p14:tracePt t="97916" x="6686550" y="1017588"/>
          <p14:tracePt t="98004" x="6692900" y="1022350"/>
          <p14:tracePt t="98052" x="6697663" y="1022350"/>
          <p14:tracePt t="98060" x="6704013" y="1035050"/>
          <p14:tracePt t="98068" x="6704013" y="1039813"/>
          <p14:tracePt t="98076" x="6715125" y="1050925"/>
          <p14:tracePt t="98079" x="6726238" y="1074738"/>
          <p14:tracePt t="98096" x="6732588" y="1074738"/>
          <p14:tracePt t="98113" x="6732588" y="1085850"/>
          <p14:tracePt t="98130" x="6737350" y="1096963"/>
          <p14:tracePt t="98146" x="6743700" y="1103313"/>
          <p14:tracePt t="98163" x="6743700" y="1108075"/>
          <p14:tracePt t="98179" x="6750050" y="1120775"/>
          <p14:tracePt t="98228" x="6750050" y="1125538"/>
          <p14:tracePt t="98252" x="6750050" y="1131888"/>
          <p14:tracePt t="98270" x="6754813" y="1136650"/>
          <p14:tracePt t="98292" x="6754813" y="1143000"/>
          <p14:tracePt t="98306" x="6761163" y="1149350"/>
          <p14:tracePt t="98308" x="6761163" y="1154113"/>
          <p14:tracePt t="98313" x="6765925" y="1165225"/>
          <p14:tracePt t="98329" x="6765925" y="1177925"/>
          <p14:tracePt t="98346" x="6772275" y="1189038"/>
          <p14:tracePt t="98363" x="6778625" y="1200150"/>
          <p14:tracePt t="98379" x="6783388" y="1217613"/>
          <p14:tracePt t="98396" x="6789738" y="1228725"/>
          <p14:tracePt t="98413" x="6794500" y="1246188"/>
          <p14:tracePt t="98429" x="6794500" y="1257300"/>
          <p14:tracePt t="98446" x="6800850" y="1268413"/>
          <p14:tracePt t="98463" x="6800850" y="1279525"/>
          <p14:tracePt t="98479" x="6807200" y="1292225"/>
          <p14:tracePt t="98516" x="6807200" y="1296988"/>
          <p14:tracePt t="98529" x="6807200" y="1303338"/>
          <p14:tracePt t="98532" x="6807200" y="1314450"/>
          <p14:tracePt t="98546" x="6807200" y="1325563"/>
          <p14:tracePt t="98563" x="6811963" y="1331913"/>
          <p14:tracePt t="98579" x="6811963" y="1354138"/>
          <p14:tracePt t="98596" x="6811963" y="1365250"/>
          <p14:tracePt t="98613" x="6818313" y="1382713"/>
          <p14:tracePt t="98629" x="6818313" y="1393825"/>
          <p14:tracePt t="98646" x="6823075" y="1411288"/>
          <p14:tracePt t="98663" x="6829425" y="1422400"/>
          <p14:tracePt t="98679" x="6829425" y="1435100"/>
          <p14:tracePt t="98696" x="6835775" y="1446213"/>
          <p14:tracePt t="98713" x="6835775" y="1457325"/>
          <p14:tracePt t="98729" x="6846888" y="1474788"/>
          <p14:tracePt t="98746" x="6851650" y="1485900"/>
          <p14:tracePt t="98763" x="6851650" y="1497013"/>
          <p14:tracePt t="98780" x="6864350" y="1520825"/>
          <p14:tracePt t="98796" x="6869113" y="1525588"/>
          <p14:tracePt t="98813" x="6875463" y="1531938"/>
          <p14:tracePt t="98829" x="6875463" y="1543050"/>
          <p14:tracePt t="98846" x="6880225" y="1549400"/>
          <p14:tracePt t="98863" x="6886575" y="1560513"/>
          <p14:tracePt t="98879" x="6892925" y="1571625"/>
          <p14:tracePt t="98896" x="6897688" y="1582738"/>
          <p14:tracePt t="98913" x="6904038" y="1582738"/>
          <p14:tracePt t="98929" x="6908800" y="1593850"/>
          <p14:tracePt t="98946" x="6921500" y="1606550"/>
          <p14:tracePt t="98963" x="6932613" y="1617663"/>
          <p14:tracePt t="98979" x="6950075" y="1639888"/>
          <p14:tracePt t="98996" x="6961188" y="1646238"/>
          <p14:tracePt t="99013" x="6972300" y="1663700"/>
          <p14:tracePt t="99029" x="6989763" y="1674813"/>
          <p14:tracePt t="99046" x="6994525" y="1679575"/>
          <p14:tracePt t="99063" x="7000875" y="1692275"/>
          <p14:tracePt t="99079" x="7007225" y="1697038"/>
          <p14:tracePt t="99096" x="7018338" y="1703388"/>
          <p14:tracePt t="99113" x="7035800" y="1720850"/>
          <p14:tracePt t="99130" x="7064375" y="1736725"/>
          <p14:tracePt t="99146" x="7086600" y="1754188"/>
          <p14:tracePt t="99163" x="7115175" y="1771650"/>
          <p14:tracePt t="99179" x="7143750" y="1782763"/>
          <p14:tracePt t="99196" x="7150100" y="1782763"/>
          <p14:tracePt t="99213" x="7154863" y="1782763"/>
          <p14:tracePt t="99229" x="7154863" y="1789113"/>
          <p14:tracePt t="99268" x="7161213" y="1789113"/>
          <p14:tracePt t="99284" x="7165975" y="1789113"/>
          <p14:tracePt t="99305" x="7172325" y="1789113"/>
          <p14:tracePt t="99324" x="7178675" y="1789113"/>
          <p14:tracePt t="99340" x="7189788" y="1793875"/>
          <p14:tracePt t="99356" x="7194550" y="1793875"/>
          <p14:tracePt t="99364" x="7207250" y="1793875"/>
          <p14:tracePt t="99388" x="7212013" y="1793875"/>
          <p14:tracePt t="99404" x="7223125" y="1793875"/>
          <p14:tracePt t="99412" x="7235825" y="1793875"/>
          <p14:tracePt t="99422" x="7240588" y="1793875"/>
          <p14:tracePt t="99431" x="7246938" y="1793875"/>
          <p14:tracePt t="99446" x="7251700" y="1793875"/>
          <p14:tracePt t="99484" x="7258050" y="1793875"/>
          <p14:tracePt t="99500" x="7264400" y="1793875"/>
          <p14:tracePt t="99516" x="7269163" y="1793875"/>
          <p14:tracePt t="99529" x="7275513" y="1793875"/>
          <p14:tracePt t="99530" x="7280275" y="1793875"/>
          <p14:tracePt t="99546" x="7292975" y="1793875"/>
          <p14:tracePt t="99562" x="7304088" y="1793875"/>
          <p14:tracePt t="99579" x="7315200" y="1793875"/>
          <p14:tracePt t="99597" x="7321550" y="1793875"/>
          <p14:tracePt t="99644" x="7332663" y="1793875"/>
          <p14:tracePt t="99660" x="7343775" y="1793875"/>
          <p14:tracePt t="99672" x="7350125" y="1793875"/>
          <p14:tracePt t="99679" x="7354888" y="1793875"/>
          <p14:tracePt t="99680" x="7372350" y="1793875"/>
          <p14:tracePt t="99696" x="7389813" y="1793875"/>
          <p14:tracePt t="99712" x="7407275" y="1793875"/>
          <p14:tracePt t="99729" x="7412038" y="1793875"/>
          <p14:tracePt t="99745" x="7423150" y="1793875"/>
          <p14:tracePt t="99762" x="7435850" y="1793875"/>
          <p14:tracePt t="99779" x="7440613" y="1793875"/>
          <p14:tracePt t="99795" x="7451725" y="1793875"/>
          <p14:tracePt t="99813" x="7458075" y="1793875"/>
          <p14:tracePt t="99829" x="7464425" y="1793875"/>
          <p14:tracePt t="99846" x="7475538" y="1793875"/>
          <p14:tracePt t="99863" x="7486650" y="1793875"/>
          <p14:tracePt t="99879" x="7497763" y="1793875"/>
          <p14:tracePt t="99896" x="7508875" y="1793875"/>
          <p14:tracePt t="99912" x="7526338" y="1793875"/>
          <p14:tracePt t="99929" x="7537450" y="1793875"/>
          <p14:tracePt t="99946" x="7550150" y="1793875"/>
          <p14:tracePt t="99963" x="7554913" y="1793875"/>
          <p14:tracePt t="99979" x="7566025" y="1793875"/>
          <p14:tracePt t="99996" x="7578725" y="1793875"/>
          <p14:tracePt t="100013" x="7589838" y="1793875"/>
          <p14:tracePt t="100029" x="7612063" y="1793875"/>
          <p14:tracePt t="100046" x="7635875" y="1793875"/>
          <p14:tracePt t="100063" x="7658100" y="1793875"/>
          <p14:tracePt t="100079" x="7680325" y="1793875"/>
          <p14:tracePt t="100096" x="7697788" y="1793875"/>
          <p14:tracePt t="100112" x="7715250" y="1800225"/>
          <p14:tracePt t="100130" x="7737475" y="1800225"/>
          <p14:tracePt t="100146" x="7750175" y="1800225"/>
          <p14:tracePt t="100163" x="7761288" y="1800225"/>
          <p14:tracePt t="100179" x="7772400" y="1800225"/>
          <p14:tracePt t="100196" x="7778750" y="1800225"/>
          <p14:tracePt t="100212" x="7794625" y="1800225"/>
          <p14:tracePt t="100229" x="7812088" y="1806575"/>
          <p14:tracePt t="100246" x="7829550" y="1806575"/>
          <p14:tracePt t="100263" x="7858125" y="1811338"/>
          <p14:tracePt t="100279" x="7886700" y="1811338"/>
          <p14:tracePt t="100296" x="7921625" y="1817688"/>
          <p14:tracePt t="100312" x="7950200" y="1822450"/>
          <p14:tracePt t="100329" x="7983538" y="1822450"/>
          <p14:tracePt t="100346" x="8018463" y="1828800"/>
          <p14:tracePt t="100363" x="8064500" y="1835150"/>
          <p14:tracePt t="100379" x="8115300" y="1835150"/>
          <p14:tracePt t="100396" x="8150225" y="1839913"/>
          <p14:tracePt t="100413" x="8172450" y="1839913"/>
          <p14:tracePt t="100429" x="8194675" y="1846263"/>
          <p14:tracePt t="100516" x="8189913" y="1846263"/>
          <p14:tracePt t="100524" x="8166100" y="1846263"/>
          <p14:tracePt t="100532" x="8143875" y="1835150"/>
          <p14:tracePt t="100540" x="8104188" y="1817688"/>
          <p14:tracePt t="100548" x="8007350" y="1789113"/>
          <p14:tracePt t="100562" x="7875588" y="1743075"/>
          <p14:tracePt t="100579" x="7589838" y="1651000"/>
          <p14:tracePt t="100596" x="7383463" y="1571625"/>
          <p14:tracePt t="100613" x="7240588" y="1514475"/>
          <p14:tracePt t="100629" x="7126288" y="1463675"/>
          <p14:tracePt t="100646" x="7007225" y="1406525"/>
          <p14:tracePt t="100662" x="6921500" y="1365250"/>
          <p14:tracePt t="100679" x="6875463" y="1349375"/>
          <p14:tracePt t="100696" x="6858000" y="1331913"/>
          <p14:tracePt t="100712" x="6835775" y="1320800"/>
          <p14:tracePt t="100729" x="6823075" y="1308100"/>
          <p14:tracePt t="100746" x="6794500" y="1292225"/>
          <p14:tracePt t="100763" x="6765925" y="1268413"/>
          <p14:tracePt t="100779" x="6737350" y="1250950"/>
          <p14:tracePt t="100796" x="6732588" y="1239838"/>
          <p14:tracePt t="100813" x="6715125" y="1222375"/>
          <p14:tracePt t="100829" x="6704013" y="1206500"/>
          <p14:tracePt t="100846" x="6680200" y="1189038"/>
          <p14:tracePt t="100863" x="6657975" y="1165225"/>
          <p14:tracePt t="100879" x="6640513" y="1143000"/>
          <p14:tracePt t="100896" x="6629400" y="1131888"/>
          <p14:tracePt t="100912" x="6623050" y="1125538"/>
          <p14:tracePt t="100929" x="6623050" y="1114425"/>
          <p14:tracePt t="100972" x="6623050" y="1108075"/>
          <p14:tracePt t="101092" x="6623050" y="1103313"/>
          <p14:tracePt t="101116" x="6635750" y="1103313"/>
          <p14:tracePt t="101156" x="6646863" y="1096963"/>
          <p14:tracePt t="101164" x="6651625" y="1096963"/>
          <p14:tracePt t="101180" x="6651625" y="1092200"/>
          <p14:tracePt t="101356" x="6664325" y="1085850"/>
          <p14:tracePt t="101364" x="6680200" y="1079500"/>
          <p14:tracePt t="101372" x="6692900" y="1074738"/>
          <p14:tracePt t="101378" x="6726238" y="1057275"/>
          <p14:tracePt t="101396" x="6737350" y="1057275"/>
          <p14:tracePt t="101396" x="6743700" y="1050925"/>
          <p14:tracePt t="101956" x="6750050" y="1050925"/>
          <p14:tracePt t="102004" x="6754813" y="1057275"/>
          <p14:tracePt t="102020" x="6754813" y="1063625"/>
          <p14:tracePt t="102028" x="6761163" y="1068388"/>
          <p14:tracePt t="102036" x="6772275" y="1092200"/>
          <p14:tracePt t="102046" x="6778625" y="1114425"/>
          <p14:tracePt t="102062" x="6789738" y="1143000"/>
          <p14:tracePt t="102079" x="6800850" y="1165225"/>
          <p14:tracePt t="102096" x="6811963" y="1200150"/>
          <p14:tracePt t="102113" x="6829425" y="1228725"/>
          <p14:tracePt t="102129" x="6846888" y="1268413"/>
          <p14:tracePt t="102146" x="6858000" y="1292225"/>
          <p14:tracePt t="102163" x="6869113" y="1314450"/>
          <p14:tracePt t="102180" x="6875463" y="1325563"/>
          <p14:tracePt t="102196" x="6875463" y="1336675"/>
          <p14:tracePt t="102213" x="6880225" y="1343025"/>
          <p14:tracePt t="102229" x="6886575" y="1360488"/>
          <p14:tracePt t="102246" x="6886575" y="1365250"/>
          <p14:tracePt t="102262" x="6892925" y="1377950"/>
          <p14:tracePt t="102279" x="6897688" y="1393825"/>
          <p14:tracePt t="102296" x="6908800" y="1417638"/>
          <p14:tracePt t="102313" x="6926263" y="1446213"/>
          <p14:tracePt t="102329" x="6932613" y="1479550"/>
          <p14:tracePt t="102346" x="6950075" y="1508125"/>
          <p14:tracePt t="102362" x="6961188" y="1531938"/>
          <p14:tracePt t="102379" x="6978650" y="1571625"/>
          <p14:tracePt t="102396" x="6983413" y="1593850"/>
          <p14:tracePt t="102413" x="6994525" y="1611313"/>
          <p14:tracePt t="102429" x="7007225" y="1635125"/>
          <p14:tracePt t="102446" x="7011988" y="1646238"/>
          <p14:tracePt t="102463" x="7018338" y="1663700"/>
          <p14:tracePt t="102479" x="7018338" y="1668463"/>
          <p14:tracePt t="102496" x="7023100" y="1679575"/>
          <p14:tracePt t="102532" x="7035800" y="1692275"/>
          <p14:tracePt t="102548" x="7035800" y="1703388"/>
          <p14:tracePt t="102564" x="7040563" y="1708150"/>
          <p14:tracePt t="102566" x="7046913" y="1720850"/>
          <p14:tracePt t="102579" x="7064375" y="1743075"/>
          <p14:tracePt t="102596" x="7086600" y="1760538"/>
          <p14:tracePt t="102612" x="7097713" y="1765300"/>
          <p14:tracePt t="102629" x="7108825" y="1771650"/>
          <p14:tracePt t="102646" x="7126288" y="1778000"/>
          <p14:tracePt t="102662" x="7132638" y="1778000"/>
          <p14:tracePt t="102679" x="7150100" y="1782763"/>
          <p14:tracePt t="102696" x="7172325" y="1789113"/>
          <p14:tracePt t="102712" x="7189788" y="1793875"/>
          <p14:tracePt t="102729" x="7212013" y="1793875"/>
          <p14:tracePt t="102746" x="7218363" y="1793875"/>
          <p14:tracePt t="102762" x="7235825" y="1800225"/>
          <p14:tracePt t="102779" x="7251700" y="1800225"/>
          <p14:tracePt t="102796" x="7280275" y="1800225"/>
          <p14:tracePt t="102812" x="7304088" y="1800225"/>
          <p14:tracePt t="102829" x="7321550" y="1800225"/>
          <p14:tracePt t="102846" x="7326313" y="1800225"/>
          <p14:tracePt t="102862" x="7343775" y="1800225"/>
          <p14:tracePt t="102880" x="7350125" y="1800225"/>
          <p14:tracePt t="102897" x="7361238" y="1800225"/>
          <p14:tracePt t="102913" x="7366000" y="1800225"/>
          <p14:tracePt t="102930" x="7378700" y="1800225"/>
          <p14:tracePt t="102947" x="7389813" y="1800225"/>
          <p14:tracePt t="102963" x="7400925" y="1800225"/>
          <p14:tracePt t="103013" x="7407275" y="1800225"/>
          <p14:tracePt t="103021" x="7418388" y="1800225"/>
          <p14:tracePt t="103029" x="7423150" y="1800225"/>
          <p14:tracePt t="103030" x="7446963" y="1800225"/>
          <p14:tracePt t="103047" x="7464425" y="1800225"/>
          <p14:tracePt t="103063" x="7475538" y="1800225"/>
          <p14:tracePt t="103101" x="7480300" y="1800225"/>
          <p14:tracePt t="103109" x="7493000" y="1800225"/>
          <p14:tracePt t="103117" x="7508875" y="1800225"/>
          <p14:tracePt t="103130" x="7537450" y="1800225"/>
          <p14:tracePt t="103147" x="7572375" y="1800225"/>
          <p14:tracePt t="103163" x="7594600" y="1800225"/>
          <p14:tracePt t="103163" x="7607300" y="1800225"/>
          <p14:tracePt t="103181" x="7629525" y="1800225"/>
          <p14:tracePt t="103197" x="7658100" y="1793875"/>
          <p14:tracePt t="103213" x="7693025" y="1793875"/>
          <p14:tracePt t="103230" x="7726363" y="1793875"/>
          <p14:tracePt t="103247" x="7754938" y="1789113"/>
          <p14:tracePt t="103263" x="7789863" y="1789113"/>
          <p14:tracePt t="103280" x="7818438" y="1789113"/>
          <p14:tracePt t="103297" x="7858125" y="1789113"/>
          <p14:tracePt t="103313" x="7897813" y="1789113"/>
          <p14:tracePt t="103330" x="7950200" y="1789113"/>
          <p14:tracePt t="103347" x="8001000" y="1789113"/>
          <p14:tracePt t="103363" x="8047038" y="1793875"/>
          <p14:tracePt t="103380" x="8108950" y="1800225"/>
          <p14:tracePt t="103397" x="8150225" y="1806575"/>
          <p14:tracePt t="103413" x="8194675" y="1811338"/>
          <p14:tracePt t="103430" x="8240713" y="1811338"/>
          <p14:tracePt t="103447" x="8269288" y="1817688"/>
          <p14:tracePt t="103464" x="8293100" y="1817688"/>
          <p14:tracePt t="103480" x="8308975" y="1817688"/>
          <p14:tracePt t="103497" x="8321675" y="1817688"/>
          <p14:tracePt t="103513" x="8332788" y="1817688"/>
          <p14:tracePt t="103530" x="8343900" y="1817688"/>
          <p14:tracePt t="103547" x="8366125" y="1811338"/>
          <p14:tracePt t="103563" x="8378825" y="1811338"/>
          <p14:tracePt t="103580" x="8407400" y="1806575"/>
          <p14:tracePt t="103597" x="8429625" y="1806575"/>
          <p14:tracePt t="103613" x="8451850" y="1806575"/>
          <p14:tracePt t="103630" x="8464550" y="1806575"/>
          <p14:tracePt t="103647" x="8469313" y="1806575"/>
          <p14:tracePt t="103663" x="8480425" y="1800225"/>
          <p14:tracePt t="103725" x="8486775" y="1800225"/>
          <p14:tracePt t="103789" x="8493125" y="1800225"/>
          <p14:tracePt t="103813" x="8497888" y="1800225"/>
          <p14:tracePt t="103820" x="8509000" y="1800225"/>
          <p14:tracePt t="103837" x="8515350" y="1800225"/>
          <p14:tracePt t="103837" x="0" y="0"/>
        </p14:tracePtLst>
        <p14:tracePtLst>
          <p14:tracePt t="106748" x="6989763" y="2554288"/>
          <p14:tracePt t="106812" x="6994525" y="2549525"/>
          <p14:tracePt t="106836" x="7000875" y="2543175"/>
          <p14:tracePt t="106844" x="7000875" y="2536825"/>
          <p14:tracePt t="106852" x="7011988" y="2520950"/>
          <p14:tracePt t="106863" x="7023100" y="2479675"/>
          <p14:tracePt t="106880" x="7040563" y="2446338"/>
          <p14:tracePt t="106897" x="7051675" y="2417763"/>
          <p14:tracePt t="106913" x="7064375" y="2382838"/>
          <p14:tracePt t="106930" x="7075488" y="2354263"/>
          <p14:tracePt t="106946" x="7075488" y="2332038"/>
          <p14:tracePt t="106963" x="7080250" y="2314575"/>
          <p14:tracePt t="106980" x="7080250" y="2292350"/>
          <p14:tracePt t="106997" x="7080250" y="2279650"/>
          <p14:tracePt t="107013" x="7080250" y="2274888"/>
          <p14:tracePt t="107164" x="7080250" y="2268538"/>
          <p14:tracePt t="107180" x="7080250" y="2263775"/>
          <p14:tracePt t="107196" x="7080250" y="2257425"/>
          <p14:tracePt t="107197" x="7080250" y="2246313"/>
          <p14:tracePt t="107213" x="7086600" y="2235200"/>
          <p14:tracePt t="107252" x="7092950" y="2228850"/>
          <p14:tracePt t="107268" x="7097713" y="2217738"/>
          <p14:tracePt t="107280" x="7104063" y="2206625"/>
          <p14:tracePt t="107284" x="7115175" y="2193925"/>
          <p14:tracePt t="107296" x="7121525" y="2171700"/>
          <p14:tracePt t="107313" x="7132638" y="2165350"/>
          <p14:tracePt t="107330" x="7137400" y="2154238"/>
          <p14:tracePt t="107346" x="7137400" y="2149475"/>
          <p14:tracePt t="107363" x="7143750" y="2136775"/>
          <p14:tracePt t="107380" x="7150100" y="2132013"/>
          <p14:tracePt t="107468" x="7154863" y="2120900"/>
          <p14:tracePt t="107484" x="7161213" y="2114550"/>
          <p14:tracePt t="107500" x="7161213" y="2108200"/>
          <p14:tracePt t="107508" x="7161213" y="2103438"/>
          <p14:tracePt t="107516" x="7165975" y="2097088"/>
          <p14:tracePt t="107548" x="7172325" y="2097088"/>
          <p14:tracePt t="107549" x="7172325" y="2092325"/>
          <p14:tracePt t="107563" x="7178675" y="2085975"/>
          <p14:tracePt t="107580" x="7183438" y="2079625"/>
          <p14:tracePt t="107597" x="7189788" y="2074863"/>
          <p14:tracePt t="107636" x="7189788" y="2068513"/>
          <p14:tracePt t="107660" x="7194550" y="2068513"/>
          <p14:tracePt t="107676" x="7200900" y="2063750"/>
          <p14:tracePt t="107692" x="7207250" y="2057400"/>
          <p14:tracePt t="107708" x="7218363" y="2051050"/>
          <p14:tracePt t="107724" x="7229475" y="2046288"/>
          <p14:tracePt t="107740" x="7240588" y="2039938"/>
          <p14:tracePt t="107757" x="7246938" y="2039938"/>
          <p14:tracePt t="107765" x="7258050" y="2035175"/>
          <p14:tracePt t="107780" x="7269163" y="2028825"/>
          <p14:tracePt t="107796" x="7280275" y="2022475"/>
          <p14:tracePt t="107988" x="7292975" y="2017713"/>
          <p14:tracePt t="107996" x="7297738" y="2017713"/>
          <p14:tracePt t="108004" x="7308850" y="2017713"/>
          <p14:tracePt t="108012" x="7337425" y="2011363"/>
          <p14:tracePt t="108030" x="7350125" y="2011363"/>
          <p14:tracePt t="108030" x="7354888" y="2011363"/>
          <p14:tracePt t="108046" x="7366000" y="2011363"/>
          <p14:tracePt t="108063" x="7378700" y="2006600"/>
          <p14:tracePt t="108080" x="7394575" y="2006600"/>
          <p14:tracePt t="108096" x="7400925" y="2006600"/>
          <p14:tracePt t="108113" x="7423150" y="2006600"/>
          <p14:tracePt t="108130" x="7435850" y="2006600"/>
          <p14:tracePt t="108146" x="7446963" y="2006600"/>
          <p14:tracePt t="108163" x="7464425" y="2000250"/>
          <p14:tracePt t="108180" x="7480300" y="2000250"/>
          <p14:tracePt t="108196" x="7493000" y="1989138"/>
          <p14:tracePt t="108213" x="7508875" y="1982788"/>
          <p14:tracePt t="108230" x="7521575" y="1982788"/>
          <p14:tracePt t="108246" x="7532688" y="1978025"/>
          <p14:tracePt t="108263" x="7543800" y="1978025"/>
          <p14:tracePt t="108280" x="7554913" y="1971675"/>
          <p14:tracePt t="108296" x="7554913" y="1965325"/>
          <p14:tracePt t="108364" x="7561263" y="1965325"/>
          <p14:tracePt t="108389" x="7566025" y="1965325"/>
          <p14:tracePt t="108404" x="7566025" y="1960563"/>
          <p14:tracePt t="108420" x="7572375" y="1954213"/>
          <p14:tracePt t="108476" x="7578725" y="1954213"/>
          <p14:tracePt t="108508" x="7589838" y="1949450"/>
          <p14:tracePt t="108532" x="7594600" y="1949450"/>
          <p14:tracePt t="108548" x="7600950" y="1949450"/>
          <p14:tracePt t="108564" x="7612063" y="1943100"/>
          <p14:tracePt t="108596" x="7618413" y="1936750"/>
          <p14:tracePt t="108596" x="7623175" y="1936750"/>
          <p14:tracePt t="108623" x="7629525" y="1936750"/>
          <p14:tracePt t="108624" x="7629525" y="1931988"/>
          <p14:tracePt t="108630" x="7640638" y="1925638"/>
          <p14:tracePt t="108646" x="7651750" y="1925638"/>
          <p14:tracePt t="108692" x="7658100" y="1925638"/>
          <p14:tracePt t="108716" x="7664450" y="1920875"/>
          <p14:tracePt t="108732" x="7669213" y="1920875"/>
          <p14:tracePt t="108748" x="7675563" y="1914525"/>
          <p14:tracePt t="108764" x="7680325" y="1914525"/>
          <p14:tracePt t="108765" x="7686675" y="1908175"/>
          <p14:tracePt t="108780" x="7708900" y="1903413"/>
          <p14:tracePt t="108796" x="7726363" y="1903413"/>
          <p14:tracePt t="108813" x="7754938" y="1897063"/>
          <p14:tracePt t="108830" x="7772400" y="1892300"/>
          <p14:tracePt t="108846" x="7783513" y="1892300"/>
          <p14:tracePt t="108863" x="7794625" y="1885950"/>
          <p14:tracePt t="108880" x="7807325" y="1885950"/>
          <p14:tracePt t="108896" x="7818438" y="1879600"/>
          <p14:tracePt t="108913" x="7829550" y="1879600"/>
          <p14:tracePt t="108930" x="7847013" y="1879600"/>
          <p14:tracePt t="108946" x="7851775" y="1879600"/>
          <p14:tracePt t="108963" x="7864475" y="1879600"/>
          <p14:tracePt t="108980" x="7869238" y="1879600"/>
          <p14:tracePt t="108996" x="7880350" y="1874838"/>
          <p14:tracePt t="109013" x="7886700" y="1874838"/>
          <p14:tracePt t="109030" x="7897813" y="1874838"/>
          <p14:tracePt t="109068" x="7904163" y="1874838"/>
          <p14:tracePt t="109364" x="7897813" y="1874838"/>
          <p14:tracePt t="109380" x="7886700" y="1874838"/>
          <p14:tracePt t="109388" x="7869238" y="1874838"/>
          <p14:tracePt t="109396" x="7818438" y="1879600"/>
          <p14:tracePt t="109407" x="7778750" y="1892300"/>
          <p14:tracePt t="109413" x="7680325" y="1914525"/>
          <p14:tracePt t="109430" x="7578725" y="1943100"/>
          <p14:tracePt t="109446" x="7486650" y="1971675"/>
          <p14:tracePt t="109463" x="7423150" y="1993900"/>
          <p14:tracePt t="109480" x="7383463" y="2017713"/>
          <p14:tracePt t="109496" x="7354888" y="2022475"/>
          <p14:tracePt t="109513" x="7332663" y="2039938"/>
          <p14:tracePt t="109530" x="7315200" y="2051050"/>
          <p14:tracePt t="109546" x="7280275" y="2063750"/>
          <p14:tracePt t="109563" x="7223125" y="2092325"/>
          <p14:tracePt t="109580" x="7194550" y="2103438"/>
          <p14:tracePt t="109596" x="7161213" y="2125663"/>
          <p14:tracePt t="109613" x="7126288" y="2149475"/>
          <p14:tracePt t="109629" x="7108825" y="2178050"/>
          <p14:tracePt t="109646" x="7080250" y="2193925"/>
          <p14:tracePt t="109663" x="7058025" y="2200275"/>
          <p14:tracePt t="109680" x="7046913" y="2217738"/>
          <p14:tracePt t="109696" x="7035800" y="2222500"/>
          <p14:tracePt t="109713" x="7029450" y="2235200"/>
          <p14:tracePt t="109730" x="7023100" y="2239963"/>
          <p14:tracePt t="109746" x="7011988" y="2257425"/>
          <p14:tracePt t="109763" x="7000875" y="2268538"/>
          <p14:tracePt t="109763" x="6989763" y="2279650"/>
          <p14:tracePt t="109780" x="6965950" y="2297113"/>
          <p14:tracePt t="109797" x="6950075" y="2320925"/>
          <p14:tracePt t="109813" x="6926263" y="2336800"/>
          <p14:tracePt t="109830" x="6915150" y="2360613"/>
          <p14:tracePt t="109846" x="6908800" y="2378075"/>
          <p14:tracePt t="109863" x="6897688" y="2389188"/>
          <p14:tracePt t="109880" x="6892925" y="2406650"/>
          <p14:tracePt t="109895" x="6880225" y="2428875"/>
          <p14:tracePt t="109912" x="6880225" y="2457450"/>
          <p14:tracePt t="109929" x="6875463" y="2486025"/>
          <p14:tracePt t="109946" x="6869113" y="2514600"/>
          <p14:tracePt t="109963" x="6869113" y="2532063"/>
          <p14:tracePt t="109980" x="6864350" y="2560638"/>
          <p14:tracePt t="109996" x="6858000" y="2578100"/>
          <p14:tracePt t="110013" x="6851650" y="2600325"/>
          <p14:tracePt t="110030" x="6846888" y="2622550"/>
          <p14:tracePt t="110046" x="6846888" y="2651125"/>
          <p14:tracePt t="110063" x="6840538" y="2674938"/>
          <p14:tracePt t="110080" x="6835775" y="2703513"/>
          <p14:tracePt t="110096" x="6835775" y="2720975"/>
          <p14:tracePt t="110113" x="6829425" y="2736850"/>
          <p14:tracePt t="110130" x="6829425" y="2754313"/>
          <p14:tracePt t="110164" x="6829425" y="2760663"/>
          <p14:tracePt t="110180" x="6829425" y="2765425"/>
          <p14:tracePt t="110181" x="6829425" y="2771775"/>
          <p14:tracePt t="110196" x="6823075" y="2778125"/>
          <p14:tracePt t="110213" x="6823075" y="2789238"/>
          <p14:tracePt t="110230" x="6823075" y="2800350"/>
          <p14:tracePt t="110246" x="6823075" y="2817813"/>
          <p14:tracePt t="110263" x="6823075" y="2828925"/>
          <p14:tracePt t="110280" x="6823075" y="2835275"/>
          <p14:tracePt t="110324" x="6823075" y="2840038"/>
          <p14:tracePt t="110332" x="6823075" y="2846388"/>
          <p14:tracePt t="110348" x="6823075" y="2857500"/>
          <p14:tracePt t="110356" x="6823075" y="2868613"/>
          <p14:tracePt t="110363" x="6823075" y="2886075"/>
          <p14:tracePt t="110379" x="6823075" y="2921000"/>
          <p14:tracePt t="110397" x="6829425" y="2936875"/>
          <p14:tracePt t="110413" x="6829425" y="2954338"/>
          <p14:tracePt t="110430" x="6829425" y="2965450"/>
          <p14:tracePt t="110446" x="6835775" y="2971800"/>
          <p14:tracePt t="110463" x="6835775" y="2978150"/>
          <p14:tracePt t="110479" x="6835775" y="2982913"/>
          <p14:tracePt t="110496" x="6840538" y="2994025"/>
          <p14:tracePt t="110513" x="6840538" y="3006725"/>
          <p14:tracePt t="110556" x="6840538" y="3011488"/>
          <p14:tracePt t="110580" x="6846888" y="3017838"/>
          <p14:tracePt t="110596" x="6846888" y="3022600"/>
          <p14:tracePt t="111076" x="6846888" y="3017838"/>
          <p14:tracePt t="111084" x="6846888" y="3011488"/>
          <p14:tracePt t="111090" x="6846888" y="3000375"/>
          <p14:tracePt t="111096" x="6858000" y="2960688"/>
          <p14:tracePt t="111113" x="6864350" y="2932113"/>
          <p14:tracePt t="111130" x="6869113" y="2897188"/>
          <p14:tracePt t="111146" x="6869113" y="2879725"/>
          <p14:tracePt t="111163" x="6875463" y="2851150"/>
          <p14:tracePt t="111180" x="6880225" y="2811463"/>
          <p14:tracePt t="111196" x="6880225" y="2794000"/>
          <p14:tracePt t="111213" x="6880225" y="2778125"/>
          <p14:tracePt t="111230" x="6886575" y="2765425"/>
          <p14:tracePt t="111246" x="6886575" y="2760663"/>
          <p14:tracePt t="111263" x="6886575" y="2736850"/>
          <p14:tracePt t="111279" x="6886575" y="2720975"/>
          <p14:tracePt t="111296" x="6892925" y="2697163"/>
          <p14:tracePt t="111313" x="6892925" y="2668588"/>
          <p14:tracePt t="111330" x="6892925" y="2646363"/>
          <p14:tracePt t="111346" x="6892925" y="2635250"/>
          <p14:tracePt t="111363" x="6892925" y="2617788"/>
          <p14:tracePt t="111379" x="6892925" y="2593975"/>
          <p14:tracePt t="111396" x="6892925" y="2582863"/>
          <p14:tracePt t="111413" x="6886575" y="2578100"/>
          <p14:tracePt t="111429" x="6886575" y="2560638"/>
          <p14:tracePt t="111446" x="6886575" y="2549525"/>
          <p14:tracePt t="111463" x="6886575" y="2536825"/>
          <p14:tracePt t="111479" x="6880225" y="2525713"/>
          <p14:tracePt t="111496" x="6880225" y="2508250"/>
          <p14:tracePt t="111513" x="6880225" y="2497138"/>
          <p14:tracePt t="111529" x="6880225" y="2486025"/>
          <p14:tracePt t="111546" x="6880225" y="2468563"/>
          <p14:tracePt t="111563" x="6880225" y="2451100"/>
          <p14:tracePt t="111579" x="6880225" y="2435225"/>
          <p14:tracePt t="111596" x="6880225" y="2428875"/>
          <p14:tracePt t="111613" x="6880225" y="2422525"/>
          <p14:tracePt t="111629" x="6880225" y="2417763"/>
          <p14:tracePt t="111646" x="6880225" y="2411413"/>
          <p14:tracePt t="111663" x="6880225" y="2393950"/>
          <p14:tracePt t="111679" x="6886575" y="2382838"/>
          <p14:tracePt t="111696" x="6886575" y="2371725"/>
          <p14:tracePt t="111740" x="6886575" y="2360613"/>
          <p14:tracePt t="111764" x="6892925" y="2354263"/>
          <p14:tracePt t="111789" x="6892925" y="2349500"/>
          <p14:tracePt t="111820" x="6897688" y="2343150"/>
          <p14:tracePt t="111844" x="6904038" y="2336800"/>
          <p14:tracePt t="111856" x="6915150" y="2332038"/>
          <p14:tracePt t="111868" x="6926263" y="2325688"/>
          <p14:tracePt t="111879" x="6937375" y="2320925"/>
          <p14:tracePt t="111880" x="6950075" y="2303463"/>
          <p14:tracePt t="111896" x="6965950" y="2297113"/>
          <p14:tracePt t="111913" x="6972300" y="2286000"/>
          <p14:tracePt t="111929" x="6978650" y="2286000"/>
          <p14:tracePt t="111946" x="6983413" y="2279650"/>
          <p14:tracePt t="111963" x="6983413" y="2274888"/>
          <p14:tracePt t="111980" x="7000875" y="2268538"/>
          <p14:tracePt t="111996" x="7018338" y="2257425"/>
          <p14:tracePt t="112013" x="7035800" y="2246313"/>
          <p14:tracePt t="112029" x="7051675" y="2235200"/>
          <p14:tracePt t="112046" x="7069138" y="2228850"/>
          <p14:tracePt t="112063" x="7080250" y="2222500"/>
          <p14:tracePt t="112080" x="7092950" y="2217738"/>
          <p14:tracePt t="112096" x="7104063" y="2206625"/>
          <p14:tracePt t="112113" x="7115175" y="2200275"/>
          <p14:tracePt t="112129" x="7121525" y="2189163"/>
          <p14:tracePt t="112146" x="7126288" y="2182813"/>
          <p14:tracePt t="112163" x="7137400" y="2182813"/>
          <p14:tracePt t="112180" x="7150100" y="2165350"/>
          <p14:tracePt t="112196" x="7161213" y="2165350"/>
          <p14:tracePt t="112213" x="7165975" y="2160588"/>
          <p14:tracePt t="112229" x="7189788" y="2149475"/>
          <p14:tracePt t="112246" x="7207250" y="2143125"/>
          <p14:tracePt t="112263" x="7229475" y="2136775"/>
          <p14:tracePt t="112280" x="7246938" y="2125663"/>
          <p14:tracePt t="112296" x="7275513" y="2120900"/>
          <p14:tracePt t="112313" x="7297738" y="2108200"/>
          <p14:tracePt t="112329" x="7326313" y="2103438"/>
          <p14:tracePt t="112346" x="7354888" y="2097088"/>
          <p14:tracePt t="112363" x="7383463" y="2092325"/>
          <p14:tracePt t="112380" x="7407275" y="2085975"/>
          <p14:tracePt t="112396" x="7418388" y="2079625"/>
          <p14:tracePt t="112413" x="7429500" y="2068513"/>
          <p14:tracePt t="112429" x="7451725" y="2051050"/>
          <p14:tracePt t="112446" x="7458075" y="2046288"/>
          <p14:tracePt t="112463" x="7458075" y="2039938"/>
          <p14:tracePt t="112480" x="7464425" y="2039938"/>
          <p14:tracePt t="112516" x="7469188" y="2035175"/>
          <p14:tracePt t="112532" x="7475538" y="2028825"/>
          <p14:tracePt t="112596" x="7480300" y="2028825"/>
          <p14:tracePt t="112612" x="7486650" y="2022475"/>
          <p14:tracePt t="112628" x="7493000" y="2017713"/>
          <p14:tracePt t="112644" x="7504113" y="2011363"/>
          <p14:tracePt t="112652" x="7508875" y="2011363"/>
          <p14:tracePt t="112660" x="7515225" y="2006600"/>
          <p14:tracePt t="112668" x="7532688" y="2006600"/>
          <p14:tracePt t="112680" x="7543800" y="2000250"/>
          <p14:tracePt t="112696" x="7578725" y="1993900"/>
          <p14:tracePt t="112713" x="7594600" y="1989138"/>
          <p14:tracePt t="112729" x="7607300" y="1989138"/>
          <p14:tracePt t="112746" x="7612063" y="1982788"/>
          <p14:tracePt t="112763" x="7623175" y="1978025"/>
          <p14:tracePt t="112780" x="7635875" y="1978025"/>
          <p14:tracePt t="112796" x="7646988" y="1971675"/>
          <p14:tracePt t="112813" x="7658100" y="1971675"/>
          <p14:tracePt t="112830" x="7664450" y="1965325"/>
          <p14:tracePt t="112846" x="7675563" y="1965325"/>
          <p14:tracePt t="112863" x="7686675" y="1960563"/>
          <p14:tracePt t="112879" x="7693025" y="1954213"/>
          <p14:tracePt t="112948" x="7704138" y="1954213"/>
          <p14:tracePt t="112972" x="7715250" y="1949450"/>
          <p14:tracePt t="112980" x="7721600" y="1943100"/>
          <p14:tracePt t="112989" x="7726363" y="1943100"/>
          <p14:tracePt t="113001" x="7737475" y="1936750"/>
          <p14:tracePt t="113013" x="7743825" y="1931988"/>
          <p14:tracePt t="113029" x="7754938" y="1931988"/>
          <p14:tracePt t="113046" x="7761288" y="1931988"/>
          <p14:tracePt t="113084" x="7766050" y="1925638"/>
          <p14:tracePt t="113089" x="7778750" y="1920875"/>
          <p14:tracePt t="113116" x="7783513" y="1914525"/>
          <p14:tracePt t="113124" x="7789863" y="1914525"/>
          <p14:tracePt t="113132" x="7800975" y="1914525"/>
          <p14:tracePt t="113146" x="7818438" y="1914525"/>
          <p14:tracePt t="113163" x="7829550" y="1914525"/>
          <p14:tracePt t="113179" x="7847013" y="1914525"/>
          <p14:tracePt t="113196" x="7851775" y="1914525"/>
          <p14:tracePt t="113213" x="7869238" y="1914525"/>
          <p14:tracePt t="113229" x="7893050" y="1908175"/>
          <p14:tracePt t="113246" x="7897813" y="1903413"/>
          <p14:tracePt t="113263" x="7921625" y="1903413"/>
          <p14:tracePt t="113279" x="7926388" y="1903413"/>
          <p14:tracePt t="113296" x="7932738" y="1903413"/>
          <p14:tracePt t="113313" x="7937500" y="1903413"/>
          <p14:tracePt t="113356" x="7937500" y="1897063"/>
          <p14:tracePt t="113364" x="7950200" y="1897063"/>
          <p14:tracePt t="113380" x="7954963" y="1897063"/>
          <p14:tracePt t="113381" x="7972425" y="1897063"/>
          <p14:tracePt t="113396" x="7989888" y="1897063"/>
          <p14:tracePt t="113413" x="8001000" y="1897063"/>
          <p14:tracePt t="113429" x="8012113" y="1892300"/>
          <p14:tracePt t="113476" x="8018463" y="1892300"/>
          <p14:tracePt t="113500" x="8023225" y="1885950"/>
          <p14:tracePt t="113516" x="8029575" y="1885950"/>
          <p14:tracePt t="113556" x="8035925" y="1885950"/>
          <p14:tracePt t="113580" x="8040688" y="1885950"/>
          <p14:tracePt t="113595" x="8047038" y="1879600"/>
          <p14:tracePt t="113613" x="8051800" y="1879600"/>
          <p14:tracePt t="113613" x="8058150" y="1879600"/>
          <p14:tracePt t="113629" x="8064500" y="1874838"/>
          <p14:tracePt t="113676" x="8069263" y="1874838"/>
          <p14:tracePt t="113716" x="8075613" y="1868488"/>
          <p14:tracePt t="113740" x="8086725" y="1868488"/>
          <p14:tracePt t="113756" x="8097838" y="1868488"/>
          <p14:tracePt t="113820" x="8108950" y="1868488"/>
          <p14:tracePt t="113836" x="8115300" y="1868488"/>
          <p14:tracePt t="113868" x="8126413" y="1868488"/>
          <p14:tracePt t="113890" x="8137525" y="1868488"/>
          <p14:tracePt t="114015" x="0" y="0"/>
        </p14:tracePtLst>
        <p14:tracePtLst>
          <p14:tracePt t="117477" x="7732713" y="2017713"/>
          <p14:tracePt t="117620" x="7743825" y="2017713"/>
          <p14:tracePt t="117628" x="7761288" y="2017713"/>
          <p14:tracePt t="117636" x="7789863" y="2000250"/>
          <p14:tracePt t="117652" x="7818438" y="1989138"/>
          <p14:tracePt t="117668" x="7835900" y="1982788"/>
          <p14:tracePt t="117684" x="7851775" y="1978025"/>
          <p14:tracePt t="117700" x="7869238" y="1971675"/>
          <p14:tracePt t="117716" x="7886700" y="1971675"/>
          <p14:tracePt t="117732" x="7908925" y="1965325"/>
          <p14:tracePt t="117748" x="7921625" y="1954213"/>
          <p14:tracePt t="117764" x="7943850" y="1936750"/>
          <p14:tracePt t="117780" x="7978775" y="1920875"/>
          <p14:tracePt t="117804" x="7994650" y="1914525"/>
          <p14:tracePt t="117812" x="8001000" y="1908175"/>
          <p14:tracePt t="117846" x="8007350" y="1908175"/>
          <p14:tracePt t="117852" x="8018463" y="1903413"/>
          <p14:tracePt t="117862" x="8040688" y="1897063"/>
          <p14:tracePt t="117880" x="8058150" y="1885950"/>
          <p14:tracePt t="117896" x="8080375" y="1879600"/>
          <p14:tracePt t="117912" x="8115300" y="1874838"/>
          <p14:tracePt t="117929" x="8150225" y="1868488"/>
          <p14:tracePt t="117946" x="8183563" y="1868488"/>
          <p14:tracePt t="117963" x="8240713" y="1857375"/>
          <p14:tracePt t="117979" x="8293100" y="1839913"/>
          <p14:tracePt t="117996" x="8326438" y="1835150"/>
          <p14:tracePt t="118012" x="8361363" y="1828800"/>
          <p14:tracePt t="118029" x="8394700" y="1822450"/>
          <p14:tracePt t="118046" x="8435975" y="1822450"/>
          <p14:tracePt t="118063" x="8486775" y="1828800"/>
          <p14:tracePt t="118079" x="8537575" y="1839913"/>
          <p14:tracePt t="118096" x="8583613" y="1846263"/>
          <p14:tracePt t="118112" x="8618538" y="1846263"/>
          <p14:tracePt t="118129" x="8636000" y="1846263"/>
          <p14:tracePt t="118146" x="8647113" y="1846263"/>
          <p14:tracePt t="118163" x="8651875" y="1846263"/>
          <p14:tracePt t="118179" x="8664575" y="1846263"/>
          <p14:tracePt t="118196" x="8669338" y="1846263"/>
          <p14:tracePt t="118212" x="8675688" y="1839913"/>
          <p14:tracePt t="118229" x="8680450" y="1839913"/>
          <p14:tracePt t="118356" x="8669338" y="1835150"/>
          <p14:tracePt t="118364" x="8647113" y="1828800"/>
          <p14:tracePt t="118372" x="8618538" y="1822450"/>
          <p14:tracePt t="118380" x="8532813" y="1811338"/>
          <p14:tracePt t="118389" x="8493125" y="1800225"/>
          <p14:tracePt t="118396" x="8423275" y="1800225"/>
          <p14:tracePt t="118412" x="8355013" y="1800225"/>
          <p14:tracePt t="118429" x="8280400" y="1793875"/>
          <p14:tracePt t="118446" x="8247063" y="1793875"/>
          <p14:tracePt t="118463" x="8218488" y="1793875"/>
          <p14:tracePt t="118479" x="8201025" y="1793875"/>
          <p14:tracePt t="118496" x="8183563" y="1793875"/>
          <p14:tracePt t="118512" x="8150225" y="1793875"/>
          <p14:tracePt t="118529" x="8126413" y="1793875"/>
          <p14:tracePt t="118546" x="8104188" y="1793875"/>
          <p14:tracePt t="118562" x="8075613" y="1793875"/>
          <p14:tracePt t="118579" x="8040688" y="1793875"/>
          <p14:tracePt t="118596" x="8035925" y="1800225"/>
          <p14:tracePt t="118708" x="8047038" y="1800225"/>
          <p14:tracePt t="118716" x="8069263" y="1800225"/>
          <p14:tracePt t="118729" x="8093075" y="1800225"/>
          <p14:tracePt t="118729" x="8172450" y="1800225"/>
          <p14:tracePt t="118746" x="8269288" y="1793875"/>
          <p14:tracePt t="118763" x="8383588" y="1793875"/>
          <p14:tracePt t="118779" x="8543925" y="1793875"/>
          <p14:tracePt t="118796" x="8607425" y="1793875"/>
          <p14:tracePt t="118812" x="8629650" y="1793875"/>
          <p14:tracePt t="118829" x="8640763" y="1793875"/>
          <p14:tracePt t="118846" x="8647113" y="1793875"/>
          <p14:tracePt t="118862" x="8664575" y="1806575"/>
          <p14:tracePt t="118879" x="8686800" y="1811338"/>
          <p14:tracePt t="118896" x="8709025" y="1817688"/>
          <p14:tracePt t="118913" x="8715375" y="1822450"/>
          <p14:tracePt t="118988" x="8715375" y="1828800"/>
          <p14:tracePt t="118996" x="8697913" y="1835150"/>
          <p14:tracePt t="119004" x="8680450" y="1835150"/>
          <p14:tracePt t="119011" x="8636000" y="1839913"/>
          <p14:tracePt t="119029" x="8594725" y="1846263"/>
          <p14:tracePt t="119029" x="8497888" y="1846263"/>
          <p14:tracePt t="119046" x="8361363" y="1846263"/>
          <p14:tracePt t="119062" x="8235950" y="1846263"/>
          <p14:tracePt t="119079" x="8154988" y="1846263"/>
          <p14:tracePt t="119096" x="8121650" y="1851025"/>
          <p14:tracePt t="119187" x="8126413" y="1851025"/>
          <p14:tracePt t="119195" x="8150225" y="1851025"/>
          <p14:tracePt t="119203" x="8218488" y="1851025"/>
          <p14:tracePt t="119216" x="8308975" y="1846263"/>
          <p14:tracePt t="119229" x="8418513" y="1839913"/>
          <p14:tracePt t="119246" x="8526463" y="1839913"/>
          <p14:tracePt t="119262" x="8618538" y="1839913"/>
          <p14:tracePt t="119279" x="8669338" y="1851025"/>
          <p14:tracePt t="119296" x="8704263" y="1857375"/>
          <p14:tracePt t="119312" x="8726488" y="1868488"/>
          <p14:tracePt t="119329" x="8755063" y="1879600"/>
          <p14:tracePt t="119346" x="8783638" y="1885950"/>
          <p14:tracePt t="119362" x="8801100" y="1892300"/>
          <p14:tracePt t="119484" x="8801100" y="1897063"/>
          <p14:tracePt t="119499" x="8794750" y="1903413"/>
          <p14:tracePt t="119512" x="8789988" y="1908175"/>
          <p14:tracePt t="119513" x="8766175" y="1920875"/>
          <p14:tracePt t="119529" x="8750300" y="1931988"/>
          <p14:tracePt t="119546" x="8732838" y="1949450"/>
          <p14:tracePt t="119562" x="8726488" y="1965325"/>
          <p14:tracePt t="119562" x="8726488" y="1971675"/>
          <p14:tracePt t="119732" x="8726488" y="1965325"/>
          <p14:tracePt t="119740" x="8726488" y="1936750"/>
          <p14:tracePt t="119747" x="8726488" y="1914525"/>
          <p14:tracePt t="119748" x="8726488" y="1885950"/>
          <p14:tracePt t="119762" x="8732838" y="1839913"/>
          <p14:tracePt t="119779" x="8737600" y="1806575"/>
          <p14:tracePt t="119796" x="8743950" y="1793875"/>
          <p14:tracePt t="119883" x="8743950" y="1800225"/>
          <p14:tracePt t="119891" x="8743950" y="1811338"/>
          <p14:tracePt t="119899" x="8743950" y="1835150"/>
          <p14:tracePt t="119912" x="8743950" y="1857375"/>
          <p14:tracePt t="119913" x="8743950" y="1914525"/>
          <p14:tracePt t="119929" x="8743950" y="1989138"/>
          <p14:tracePt t="119946" x="8750300" y="2051050"/>
          <p14:tracePt t="119962" x="8750300" y="2108200"/>
          <p14:tracePt t="119979" x="8750300" y="2143125"/>
          <p14:tracePt t="119995" x="8750300" y="2149475"/>
          <p14:tracePt t="120059" x="8761413" y="2132013"/>
          <p14:tracePt t="120072" x="8761413" y="2114550"/>
          <p14:tracePt t="120074" x="8761413" y="2097088"/>
          <p14:tracePt t="120079" x="8766175" y="2051050"/>
          <p14:tracePt t="120095" x="8772525" y="1989138"/>
          <p14:tracePt t="120112" x="8772525" y="1943100"/>
          <p14:tracePt t="120129" x="8772525" y="1908175"/>
          <p14:tracePt t="120146" x="8772525" y="1885950"/>
          <p14:tracePt t="120235" x="8772525" y="1908175"/>
          <p14:tracePt t="120244" x="8766175" y="1936750"/>
          <p14:tracePt t="120252" x="8766175" y="1971675"/>
          <p14:tracePt t="120260" x="8761413" y="2000250"/>
          <p14:tracePt t="120279" x="8761413" y="2063750"/>
          <p14:tracePt t="120280" x="8755063" y="2103438"/>
          <p14:tracePt t="120296" x="8755063" y="2114550"/>
          <p14:tracePt t="120312" x="8755063" y="2120900"/>
          <p14:tracePt t="120388" x="8755063" y="2103438"/>
          <p14:tracePt t="120396" x="8755063" y="2063750"/>
          <p14:tracePt t="120413" x="8755063" y="2046288"/>
          <p14:tracePt t="120414" x="8755063" y="2006600"/>
          <p14:tracePt t="120430" x="8755063" y="1971675"/>
          <p14:tracePt t="120447" x="8755063" y="1954213"/>
          <p14:tracePt t="120463" x="8755063" y="1949450"/>
          <p14:tracePt t="120670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Low-Energy Reactions</a:t>
            </a:r>
            <a:endParaRPr lang="en-US" dirty="0"/>
          </a:p>
        </p:txBody>
      </p:sp>
      <p:sp>
        <p:nvSpPr>
          <p:cNvPr id="239618" name="Rectangle 2"/>
          <p:cNvSpPr>
            <a:spLocks noGrp="1" noChangeArrowheads="1"/>
          </p:cNvSpPr>
          <p:nvPr>
            <p:ph idx="1"/>
          </p:nvPr>
        </p:nvSpPr>
        <p:spPr>
          <a:xfrm>
            <a:off x="304800" y="990600"/>
            <a:ext cx="8458200" cy="5638800"/>
          </a:xfrm>
        </p:spPr>
        <p:txBody>
          <a:bodyPr>
            <a:normAutofit fontScale="62500" lnSpcReduction="20000"/>
          </a:bodyPr>
          <a:lstStyle/>
          <a:p>
            <a:r>
              <a:rPr lang="en-US" sz="3300" dirty="0"/>
              <a:t>Deuteron Reactions</a:t>
            </a:r>
          </a:p>
          <a:p>
            <a:pPr marL="742950" lvl="1" indent="-285750"/>
            <a:r>
              <a:rPr lang="en-US" sz="3300" dirty="0" smtClean="0"/>
              <a:t>Prevalence of one nucleon stripping</a:t>
            </a:r>
            <a:endParaRPr lang="en-US" sz="3300" dirty="0"/>
          </a:p>
          <a:p>
            <a:pPr marL="1143000" lvl="2" indent="-228600"/>
            <a:r>
              <a:rPr lang="en-US" sz="3300" dirty="0"/>
              <a:t>large size and loose binding of </a:t>
            </a:r>
            <a:r>
              <a:rPr lang="en-US" sz="3300" dirty="0" smtClean="0"/>
              <a:t>deuteron</a:t>
            </a:r>
          </a:p>
          <a:p>
            <a:pPr marL="1143000" lvl="2" indent="-228600"/>
            <a:r>
              <a:rPr lang="en-US" sz="3300" dirty="0" smtClean="0"/>
              <a:t>Only proton and neutron in deuteron nucleus</a:t>
            </a:r>
          </a:p>
          <a:p>
            <a:pPr marL="1485900" lvl="3"/>
            <a:r>
              <a:rPr lang="en-US" sz="3300" dirty="0" smtClean="0"/>
              <a:t>Proton charge carries both nucleons</a:t>
            </a:r>
            <a:endParaRPr lang="en-US" sz="3300" dirty="0"/>
          </a:p>
          <a:p>
            <a:pPr marL="742950" lvl="1" indent="-285750"/>
            <a:r>
              <a:rPr lang="en-US" sz="3300" dirty="0" smtClean="0"/>
              <a:t>Neutron </a:t>
            </a:r>
            <a:r>
              <a:rPr lang="en-US" sz="3300" dirty="0"/>
              <a:t>comes within range of nuclear forces while proton is still outside most of Coulomb barrier</a:t>
            </a:r>
          </a:p>
          <a:p>
            <a:pPr marL="1143000" lvl="2" indent="-228600"/>
            <a:r>
              <a:rPr lang="en-US" sz="3300" dirty="0" smtClean="0"/>
              <a:t>Inherent in large </a:t>
            </a:r>
            <a:r>
              <a:rPr lang="en-US" sz="3300" dirty="0"/>
              <a:t>neutron-proton distance in deuteron</a:t>
            </a:r>
          </a:p>
          <a:p>
            <a:pPr marL="1143000" lvl="2" indent="-228600"/>
            <a:r>
              <a:rPr lang="en-US" sz="3300" dirty="0"/>
              <a:t>weakly bound deuteron can be broken </a:t>
            </a:r>
            <a:r>
              <a:rPr lang="en-US" sz="3300" dirty="0" smtClean="0"/>
              <a:t>up</a:t>
            </a:r>
          </a:p>
          <a:p>
            <a:pPr marL="1485900" lvl="3"/>
            <a:r>
              <a:rPr lang="en-US" sz="3300" dirty="0" smtClean="0"/>
              <a:t>proton </a:t>
            </a:r>
            <a:r>
              <a:rPr lang="en-US" sz="3300" dirty="0"/>
              <a:t>outside barrier</a:t>
            </a:r>
          </a:p>
          <a:p>
            <a:r>
              <a:rPr lang="en-US" sz="3300" dirty="0"/>
              <a:t>Competition among Reactions</a:t>
            </a:r>
          </a:p>
          <a:p>
            <a:pPr marL="742950" lvl="1" indent="-285750"/>
            <a:r>
              <a:rPr lang="en-US" sz="3300" dirty="0"/>
              <a:t>depends on relative probabilities for emission of various particles from compound nucleus</a:t>
            </a:r>
          </a:p>
          <a:p>
            <a:pPr marL="1143000" lvl="2" indent="-228600"/>
            <a:r>
              <a:rPr lang="en-US" sz="3300" dirty="0"/>
              <a:t>determined  </a:t>
            </a:r>
            <a:r>
              <a:rPr lang="en-US" sz="3300" dirty="0" smtClean="0"/>
              <a:t>by number of factors</a:t>
            </a:r>
          </a:p>
          <a:p>
            <a:pPr marL="1485900" lvl="3"/>
            <a:r>
              <a:rPr lang="en-US" sz="3300" dirty="0" smtClean="0"/>
              <a:t>energy available</a:t>
            </a:r>
          </a:p>
          <a:p>
            <a:pPr marL="1485900" lvl="3"/>
            <a:r>
              <a:rPr lang="en-US" sz="3300" dirty="0" smtClean="0"/>
              <a:t>Coulomb barrier</a:t>
            </a:r>
          </a:p>
          <a:p>
            <a:pPr marL="1485900" lvl="3"/>
            <a:r>
              <a:rPr lang="en-US" sz="3300" dirty="0" smtClean="0"/>
              <a:t>density </a:t>
            </a:r>
            <a:r>
              <a:rPr lang="en-US" sz="3300" dirty="0"/>
              <a:t>of final states in product nucleus</a:t>
            </a:r>
          </a:p>
          <a:p>
            <a:endParaRPr lang="en-US" sz="24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860"/>
    </mc:Choice>
    <mc:Fallback xmlns="">
      <p:transition spd="slow" advTm="92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727" x="4926013" y="3251200"/>
          <p14:tracePt t="17108" x="4926013" y="3240088"/>
          <p14:tracePt t="17116" x="4926013" y="3235325"/>
          <p14:tracePt t="17124" x="4908550" y="3222625"/>
          <p14:tracePt t="17132" x="4892675" y="3206750"/>
          <p14:tracePt t="17139" x="4857750" y="3178175"/>
          <p14:tracePt t="17151" x="4822825" y="3143250"/>
          <p14:tracePt t="17168" x="4789488" y="3097213"/>
          <p14:tracePt t="17185" x="4760913" y="3068638"/>
          <p14:tracePt t="17201" x="4737100" y="3028950"/>
          <p14:tracePt t="17218" x="4721225" y="2994025"/>
          <p14:tracePt t="17235" x="4708525" y="2960688"/>
          <p14:tracePt t="17251" x="4686300" y="2914650"/>
          <p14:tracePt t="17268" x="4668838" y="2879725"/>
          <p14:tracePt t="17285" x="4651375" y="2846388"/>
          <p14:tracePt t="17301" x="4629150" y="2811463"/>
          <p14:tracePt t="17318" x="4600575" y="2778125"/>
          <p14:tracePt t="17335" x="4572000" y="2736850"/>
          <p14:tracePt t="17351" x="4532313" y="2692400"/>
          <p14:tracePt t="17368" x="4479925" y="2640013"/>
          <p14:tracePt t="17385" x="4429125" y="2582863"/>
          <p14:tracePt t="17401" x="4365625" y="2549525"/>
          <p14:tracePt t="17418" x="4325938" y="2503488"/>
          <p14:tracePt t="17435" x="4264025" y="2463800"/>
          <p14:tracePt t="17452" x="4211638" y="2422525"/>
          <p14:tracePt t="17468" x="4183063" y="2400300"/>
          <p14:tracePt t="17485" x="4121150" y="2360613"/>
          <p14:tracePt t="17501" x="4035425" y="2320925"/>
          <p14:tracePt t="17518" x="3937000" y="2257425"/>
          <p14:tracePt t="17535" x="3851275" y="2211388"/>
          <p14:tracePt t="17551" x="3778250" y="2165350"/>
          <p14:tracePt t="17568" x="3697288" y="2125663"/>
          <p14:tracePt t="17585" x="3629025" y="2092325"/>
          <p14:tracePt t="17601" x="3560763" y="2051050"/>
          <p14:tracePt t="17618" x="3486150" y="2006600"/>
          <p14:tracePt t="17635" x="3378200" y="1949450"/>
          <p14:tracePt t="17651" x="3235325" y="1885950"/>
          <p14:tracePt t="17667" x="3028950" y="1789113"/>
          <p14:tracePt t="17685" x="2897188" y="1725613"/>
          <p14:tracePt t="17701" x="2771775" y="1674813"/>
          <p14:tracePt t="17718" x="2651125" y="1617663"/>
          <p14:tracePt t="17735" x="2508250" y="1565275"/>
          <p14:tracePt t="17751" x="2325688" y="1497013"/>
          <p14:tracePt t="17768" x="2125663" y="1439863"/>
          <p14:tracePt t="17785" x="1943100" y="1382713"/>
          <p14:tracePt t="17801" x="1835150" y="1349375"/>
          <p14:tracePt t="17818" x="1760538" y="1336675"/>
          <p14:tracePt t="17835" x="1720850" y="1325563"/>
          <p14:tracePt t="17851" x="1657350" y="1325563"/>
          <p14:tracePt t="17868" x="1593850" y="1325563"/>
          <p14:tracePt t="17885" x="1549400" y="1336675"/>
          <p14:tracePt t="17901" x="1492250" y="1360488"/>
          <p14:tracePt t="17918" x="1446213" y="1382713"/>
          <p14:tracePt t="17935" x="1400175" y="1406525"/>
          <p14:tracePt t="17952" x="1343025" y="1428750"/>
          <p14:tracePt t="17968" x="1292225" y="1457325"/>
          <p14:tracePt t="17985" x="1250950" y="1492250"/>
          <p14:tracePt t="18001" x="1206500" y="1520825"/>
          <p14:tracePt t="18018" x="1182688" y="1554163"/>
          <p14:tracePt t="18035" x="1160463" y="1582738"/>
          <p14:tracePt t="18051" x="1125538" y="1628775"/>
          <p14:tracePt t="18068" x="1096963" y="1674813"/>
          <p14:tracePt t="18085" x="1068388" y="1714500"/>
          <p14:tracePt t="18101" x="1035050" y="1760538"/>
          <p14:tracePt t="18118" x="1011238" y="1800225"/>
          <p14:tracePt t="18135" x="1000125" y="1835150"/>
          <p14:tracePt t="18151" x="989013" y="1874838"/>
          <p14:tracePt t="18168" x="971550" y="1903413"/>
          <p14:tracePt t="18185" x="960438" y="1943100"/>
          <p14:tracePt t="18201" x="949325" y="1982788"/>
          <p14:tracePt t="18218" x="936625" y="2017713"/>
          <p14:tracePt t="18235" x="936625" y="2051050"/>
          <p14:tracePt t="18251" x="936625" y="2120900"/>
          <p14:tracePt t="18268" x="936625" y="2160588"/>
          <p14:tracePt t="18285" x="936625" y="2200275"/>
          <p14:tracePt t="18301" x="949325" y="2251075"/>
          <p14:tracePt t="18318" x="971550" y="2303463"/>
          <p14:tracePt t="18335" x="1006475" y="2360613"/>
          <p14:tracePt t="18351" x="1035050" y="2406650"/>
          <p14:tracePt t="18368" x="1079500" y="2451100"/>
          <p14:tracePt t="18384" x="1131888" y="2503488"/>
          <p14:tracePt t="18401" x="1206500" y="2560638"/>
          <p14:tracePt t="18418" x="1285875" y="2617788"/>
          <p14:tracePt t="18435" x="1371600" y="2668588"/>
          <p14:tracePt t="18451" x="1549400" y="2749550"/>
          <p14:tracePt t="18469" x="1668463" y="2794000"/>
          <p14:tracePt t="18485" x="1793875" y="2846388"/>
          <p14:tracePt t="18501" x="1908175" y="2892425"/>
          <p14:tracePt t="18518" x="2022475" y="2936875"/>
          <p14:tracePt t="18535" x="2132013" y="2965450"/>
          <p14:tracePt t="18551" x="2251075" y="3000375"/>
          <p14:tracePt t="18568" x="2371725" y="3017838"/>
          <p14:tracePt t="18585" x="2492375" y="3035300"/>
          <p14:tracePt t="18601" x="2571750" y="3035300"/>
          <p14:tracePt t="18618" x="2635250" y="3040063"/>
          <p14:tracePt t="18635" x="2686050" y="3040063"/>
          <p14:tracePt t="18651" x="2789238" y="3046413"/>
          <p14:tracePt t="18668" x="2897188" y="3046413"/>
          <p14:tracePt t="18685" x="3051175" y="3057525"/>
          <p14:tracePt t="18701" x="3257550" y="3074988"/>
          <p14:tracePt t="18718" x="3468688" y="3086100"/>
          <p14:tracePt t="18734" x="3663950" y="3097213"/>
          <p14:tracePt t="18751" x="3829050" y="3103563"/>
          <p14:tracePt t="18768" x="3978275" y="3114675"/>
          <p14:tracePt t="18785" x="4114800" y="3114675"/>
          <p14:tracePt t="18801" x="4251325" y="3121025"/>
          <p14:tracePt t="18818" x="4378325" y="3121025"/>
          <p14:tracePt t="18835" x="4479925" y="3097213"/>
          <p14:tracePt t="18851" x="4589463" y="3057525"/>
          <p14:tracePt t="18868" x="4664075" y="3022600"/>
          <p14:tracePt t="18884" x="4772025" y="2965450"/>
          <p14:tracePt t="18901" x="4875213" y="2914650"/>
          <p14:tracePt t="18918" x="4983163" y="2846388"/>
          <p14:tracePt t="18935" x="5092700" y="2771775"/>
          <p14:tracePt t="18951" x="5178425" y="2697163"/>
          <p14:tracePt t="18968" x="5251450" y="2617788"/>
          <p14:tracePt t="18985" x="5326063" y="2525713"/>
          <p14:tracePt t="19001" x="5394325" y="2428875"/>
          <p14:tracePt t="19018" x="5464175" y="2320925"/>
          <p14:tracePt t="19035" x="5532438" y="2211388"/>
          <p14:tracePt t="19051" x="5607050" y="2046288"/>
          <p14:tracePt t="19068" x="5664200" y="1931988"/>
          <p14:tracePt t="19084" x="5697538" y="1828800"/>
          <p14:tracePt t="19101" x="5721350" y="1736725"/>
          <p14:tracePt t="19118" x="5749925" y="1639888"/>
          <p14:tracePt t="19135" x="5761038" y="1560513"/>
          <p14:tracePt t="19151" x="5778500" y="1479550"/>
          <p14:tracePt t="19168" x="5783263" y="1400175"/>
          <p14:tracePt t="19184" x="5783263" y="1336675"/>
          <p14:tracePt t="19201" x="5783263" y="1274763"/>
          <p14:tracePt t="19218" x="5772150" y="1222375"/>
          <p14:tracePt t="19234" x="5761038" y="1177925"/>
          <p14:tracePt t="19251" x="5726113" y="1120775"/>
          <p14:tracePt t="19268" x="5703888" y="1079500"/>
          <p14:tracePt t="19285" x="5675313" y="1046163"/>
          <p14:tracePt t="19301" x="5640388" y="1022350"/>
          <p14:tracePt t="19318" x="5618163" y="1011238"/>
          <p14:tracePt t="19334" x="5589588" y="1000125"/>
          <p14:tracePt t="19351" x="5554663" y="993775"/>
          <p14:tracePt t="19368" x="5508625" y="982663"/>
          <p14:tracePt t="19385" x="5475288" y="977900"/>
          <p14:tracePt t="19401" x="5429250" y="965200"/>
          <p14:tracePt t="19418" x="5354638" y="960438"/>
          <p14:tracePt t="19434" x="5257800" y="942975"/>
          <p14:tracePt t="19451" x="5086350" y="920750"/>
          <p14:tracePt t="19468" x="4937125" y="908050"/>
          <p14:tracePt t="19485" x="4754563" y="879475"/>
          <p14:tracePt t="19501" x="4565650" y="857250"/>
          <p14:tracePt t="19518" x="4400550" y="839788"/>
          <p14:tracePt t="19535" x="4235450" y="828675"/>
          <p14:tracePt t="19551" x="4068763" y="817563"/>
          <p14:tracePt t="19568" x="3903663" y="800100"/>
          <p14:tracePt t="19585" x="3743325" y="793750"/>
          <p14:tracePt t="19601" x="3594100" y="777875"/>
          <p14:tracePt t="19618" x="3457575" y="771525"/>
          <p14:tracePt t="19634" x="3303588" y="765175"/>
          <p14:tracePt t="19651" x="3068638" y="754063"/>
          <p14:tracePt t="19668" x="2897188" y="754063"/>
          <p14:tracePt t="19685" x="2720975" y="754063"/>
          <p14:tracePt t="19701" x="2525713" y="760413"/>
          <p14:tracePt t="19718" x="2332038" y="765175"/>
          <p14:tracePt t="19734" x="2149475" y="777875"/>
          <p14:tracePt t="19751" x="1971675" y="782638"/>
          <p14:tracePt t="19768" x="1806575" y="800100"/>
          <p14:tracePt t="19785" x="1657350" y="811213"/>
          <p14:tracePt t="19801" x="1508125" y="828675"/>
          <p14:tracePt t="19818" x="1389063" y="857250"/>
          <p14:tracePt t="19834" x="1285875" y="896938"/>
          <p14:tracePt t="19851" x="1125538" y="971550"/>
          <p14:tracePt t="19868" x="1035050" y="1017588"/>
          <p14:tracePt t="19885" x="936625" y="1074738"/>
          <p14:tracePt t="19901" x="846138" y="1131888"/>
          <p14:tracePt t="19918" x="777875" y="1189038"/>
          <p14:tracePt t="19934" x="714375" y="1250950"/>
          <p14:tracePt t="19951" x="646113" y="1325563"/>
          <p14:tracePt t="19968" x="577850" y="1393825"/>
          <p14:tracePt t="19985" x="514350" y="1485900"/>
          <p14:tracePt t="20001" x="468313" y="1560513"/>
          <p14:tracePt t="20018" x="428625" y="1657350"/>
          <p14:tracePt t="20034" x="406400" y="1743075"/>
          <p14:tracePt t="20051" x="388938" y="1835150"/>
          <p14:tracePt t="20068" x="388938" y="1885950"/>
          <p14:tracePt t="20085" x="388938" y="1936750"/>
          <p14:tracePt t="20101" x="393700" y="1982788"/>
          <p14:tracePt t="20118" x="411163" y="2022475"/>
          <p14:tracePt t="20134" x="428625" y="2057400"/>
          <p14:tracePt t="20151" x="457200" y="2085975"/>
          <p14:tracePt t="20168" x="485775" y="2114550"/>
          <p14:tracePt t="20185" x="525463" y="2132013"/>
          <p14:tracePt t="20201" x="582613" y="2165350"/>
          <p14:tracePt t="20218" x="668338" y="2200275"/>
          <p14:tracePt t="20234" x="760413" y="2222500"/>
          <p14:tracePt t="20251" x="931863" y="2268538"/>
          <p14:tracePt t="20268" x="1074738" y="2308225"/>
          <p14:tracePt t="20285" x="1250950" y="2354263"/>
          <p14:tracePt t="20301" x="1457325" y="2417763"/>
          <p14:tracePt t="20318" x="1668463" y="2463800"/>
          <p14:tracePt t="20334" x="1879600" y="2508250"/>
          <p14:tracePt t="20351" x="2097088" y="2560638"/>
          <p14:tracePt t="20368" x="2325688" y="2611438"/>
          <p14:tracePt t="20385" x="2536825" y="2663825"/>
          <p14:tracePt t="20401" x="2806700" y="2720975"/>
          <p14:tracePt t="20418" x="3092450" y="2771775"/>
          <p14:tracePt t="20434" x="3354388" y="2811463"/>
          <p14:tracePt t="20451" x="3679825" y="2863850"/>
          <p14:tracePt t="20468" x="3868738" y="2908300"/>
          <p14:tracePt t="20485" x="4057650" y="2936875"/>
          <p14:tracePt t="20502" x="4240213" y="2960688"/>
          <p14:tracePt t="20518" x="4446588" y="2978150"/>
          <p14:tracePt t="20534" x="4657725" y="2978150"/>
          <p14:tracePt t="20551" x="4875213" y="2971800"/>
          <p14:tracePt t="20568" x="5046663" y="2949575"/>
          <p14:tracePt t="20584" x="5207000" y="2908300"/>
          <p14:tracePt t="20601" x="5360988" y="2863850"/>
          <p14:tracePt t="20618" x="5503863" y="2806700"/>
          <p14:tracePt t="20634" x="5646738" y="2720975"/>
          <p14:tracePt t="20651" x="5835650" y="2549525"/>
          <p14:tracePt t="20668" x="5926138" y="2422525"/>
          <p14:tracePt t="20684" x="5994400" y="2279650"/>
          <p14:tracePt t="20701" x="6046788" y="2132013"/>
          <p14:tracePt t="20718" x="6057900" y="1971675"/>
          <p14:tracePt t="20734" x="6069013" y="1817688"/>
          <p14:tracePt t="20751" x="6064250" y="1651000"/>
          <p14:tracePt t="20768" x="6022975" y="1492250"/>
          <p14:tracePt t="20784" x="5961063" y="1336675"/>
          <p14:tracePt t="20801" x="5875338" y="1193800"/>
          <p14:tracePt t="20818" x="5778500" y="1079500"/>
          <p14:tracePt t="20834" x="5680075" y="977900"/>
          <p14:tracePt t="20851" x="5526088" y="868363"/>
          <p14:tracePt t="20868" x="5440363" y="817563"/>
          <p14:tracePt t="20884" x="5360988" y="777875"/>
          <p14:tracePt t="20901" x="5280025" y="749300"/>
          <p14:tracePt t="20918" x="5194300" y="736600"/>
          <p14:tracePt t="20935" x="5121275" y="720725"/>
          <p14:tracePt t="20951" x="5064125" y="714375"/>
          <p14:tracePt t="20968" x="5006975" y="714375"/>
          <p14:tracePt t="20984" x="4960938" y="714375"/>
          <p14:tracePt t="21001" x="4897438" y="714375"/>
          <p14:tracePt t="21018" x="4822825" y="731838"/>
          <p14:tracePt t="21034" x="4732338" y="736600"/>
          <p14:tracePt t="21051" x="4537075" y="749300"/>
          <p14:tracePt t="21068" x="4383088" y="760413"/>
          <p14:tracePt t="21084" x="4222750" y="777875"/>
          <p14:tracePt t="21101" x="4068763" y="788988"/>
          <p14:tracePt t="21118" x="3925888" y="811213"/>
          <p14:tracePt t="21134" x="3789363" y="828675"/>
          <p14:tracePt t="21151" x="3640138" y="846138"/>
          <p14:tracePt t="21168" x="3503613" y="857250"/>
          <p14:tracePt t="21184" x="3354388" y="874713"/>
          <p14:tracePt t="21201" x="3206750" y="896938"/>
          <p14:tracePt t="21218" x="3040063" y="920750"/>
          <p14:tracePt t="21235" x="2874963" y="936625"/>
          <p14:tracePt t="21251" x="2617788" y="960438"/>
          <p14:tracePt t="21268" x="2463800" y="977900"/>
          <p14:tracePt t="21285" x="2303463" y="993775"/>
          <p14:tracePt t="21301" x="2165350" y="1011238"/>
          <p14:tracePt t="21318" x="2039938" y="1035050"/>
          <p14:tracePt t="21335" x="1897063" y="1063625"/>
          <p14:tracePt t="21351" x="1760538" y="1085850"/>
          <p14:tracePt t="21368" x="1628775" y="1108075"/>
          <p14:tracePt t="21384" x="1514475" y="1136650"/>
          <p14:tracePt t="21401" x="1422400" y="1165225"/>
          <p14:tracePt t="21418" x="1336675" y="1193800"/>
          <p14:tracePt t="21434" x="1263650" y="1228725"/>
          <p14:tracePt t="21451" x="1154113" y="1279525"/>
          <p14:tracePt t="21468" x="1103313" y="1303338"/>
          <p14:tracePt t="21484" x="1068388" y="1336675"/>
          <p14:tracePt t="21502" x="1046163" y="1365250"/>
          <p14:tracePt t="21518" x="1028700" y="1382713"/>
          <p14:tracePt t="21534" x="1017588" y="1393825"/>
          <p14:tracePt t="21551" x="1017588" y="1406525"/>
          <p14:tracePt t="21675" x="0" y="0"/>
        </p14:tracePtLst>
        <p14:tracePtLst>
          <p14:tracePt t="33140" x="2211388" y="2593975"/>
          <p14:tracePt t="33188" x="2206625" y="2589213"/>
          <p14:tracePt t="33196" x="2200275" y="2589213"/>
          <p14:tracePt t="33204" x="2189163" y="2582863"/>
          <p14:tracePt t="33212" x="2171700" y="2582863"/>
          <p14:tracePt t="33220" x="2125663" y="2571750"/>
          <p14:tracePt t="33236" x="2046288" y="2554288"/>
          <p14:tracePt t="33252" x="1771650" y="2486025"/>
          <p14:tracePt t="33276" x="1439863" y="2411413"/>
          <p14:tracePt t="33292" x="1108075" y="2336800"/>
          <p14:tracePt t="33308" x="874713" y="2292350"/>
          <p14:tracePt t="33318" x="720725" y="2274888"/>
          <p14:tracePt t="33335" x="606425" y="2263775"/>
          <p14:tracePt t="33351" x="536575" y="2246313"/>
          <p14:tracePt t="33368" x="474663" y="2239963"/>
          <p14:tracePt t="33385" x="450850" y="2239963"/>
          <p14:tracePt t="33401" x="446088" y="2239963"/>
          <p14:tracePt t="33418" x="439738" y="2239963"/>
          <p14:tracePt t="33435" x="434975" y="2239963"/>
          <p14:tracePt t="33451" x="417513" y="2251075"/>
          <p14:tracePt t="33468" x="400050" y="2274888"/>
          <p14:tracePt t="33485" x="382588" y="2308225"/>
          <p14:tracePt t="33501" x="371475" y="2336800"/>
          <p14:tracePt t="33518" x="365125" y="2360613"/>
          <p14:tracePt t="33535" x="365125" y="2400300"/>
          <p14:tracePt t="33551" x="365125" y="2439988"/>
          <p14:tracePt t="33568" x="377825" y="2486025"/>
          <p14:tracePt t="33585" x="388938" y="2549525"/>
          <p14:tracePt t="33601" x="422275" y="2617788"/>
          <p14:tracePt t="33618" x="463550" y="2697163"/>
          <p14:tracePt t="33634" x="531813" y="2765425"/>
          <p14:tracePt t="33651" x="635000" y="2857500"/>
          <p14:tracePt t="33668" x="725488" y="2925763"/>
          <p14:tracePt t="33685" x="828675" y="2978150"/>
          <p14:tracePt t="33701" x="931863" y="3017838"/>
          <p14:tracePt t="33718" x="1011238" y="3040063"/>
          <p14:tracePt t="33736" x="1079500" y="3063875"/>
          <p14:tracePt t="33751" x="1149350" y="3074988"/>
          <p14:tracePt t="33769" x="1206500" y="3074988"/>
          <p14:tracePt t="33786" x="1257300" y="3074988"/>
          <p14:tracePt t="33802" x="1296988" y="3074988"/>
          <p14:tracePt t="33819" x="1325563" y="3074988"/>
          <p14:tracePt t="33835" x="1360488" y="3074988"/>
          <p14:tracePt t="33852" x="1400175" y="3074988"/>
          <p14:tracePt t="33869" x="1417638" y="3074988"/>
          <p14:tracePt t="33885" x="1446213" y="3074988"/>
          <p14:tracePt t="33902" x="1468438" y="3074988"/>
          <p14:tracePt t="33919" x="1508125" y="3074988"/>
          <p14:tracePt t="33935" x="1543050" y="3074988"/>
          <p14:tracePt t="33952" x="1606550" y="3074988"/>
          <p14:tracePt t="33969" x="1674813" y="3074988"/>
          <p14:tracePt t="33986" x="1720850" y="3079750"/>
          <p14:tracePt t="34002" x="1782763" y="3086100"/>
          <p14:tracePt t="34019" x="1851025" y="3103563"/>
          <p14:tracePt t="34035" x="1943100" y="3108325"/>
          <p14:tracePt t="34052" x="2079625" y="3114675"/>
          <p14:tracePt t="34069" x="2154238" y="3121025"/>
          <p14:tracePt t="34086" x="2217738" y="3125788"/>
          <p14:tracePt t="34102" x="2268538" y="3125788"/>
          <p14:tracePt t="34119" x="2332038" y="3136900"/>
          <p14:tracePt t="34135" x="2389188" y="3136900"/>
          <p14:tracePt t="34152" x="2451100" y="3136900"/>
          <p14:tracePt t="34169" x="2520950" y="3143250"/>
          <p14:tracePt t="34186" x="2589213" y="3143250"/>
          <p14:tracePt t="34202" x="2646363" y="3149600"/>
          <p14:tracePt t="34219" x="2686050" y="3154363"/>
          <p14:tracePt t="34236" x="2736850" y="3160713"/>
          <p14:tracePt t="34252" x="2806700" y="3171825"/>
          <p14:tracePt t="34269" x="2840038" y="3178175"/>
          <p14:tracePt t="34286" x="2857500" y="3178175"/>
          <p14:tracePt t="34302" x="2886075" y="3178175"/>
          <p14:tracePt t="34319" x="2914650" y="3178175"/>
          <p14:tracePt t="34336" x="2936875" y="3178175"/>
          <p14:tracePt t="34352" x="2954338" y="3178175"/>
          <p14:tracePt t="34370" x="2965450" y="3178175"/>
          <p14:tracePt t="34385" x="2978150" y="3178175"/>
          <p14:tracePt t="34402" x="2989263" y="3178175"/>
          <p14:tracePt t="34419" x="3006725" y="3178175"/>
          <p14:tracePt t="34436" x="3022600" y="3178175"/>
          <p14:tracePt t="34452" x="3092450" y="3178175"/>
          <p14:tracePt t="34469" x="3178175" y="3178175"/>
          <p14:tracePt t="34485" x="3275013" y="3178175"/>
          <p14:tracePt t="34502" x="3365500" y="3189288"/>
          <p14:tracePt t="34519" x="3468688" y="3200400"/>
          <p14:tracePt t="34536" x="3578225" y="3217863"/>
          <p14:tracePt t="34552" x="3697288" y="3222625"/>
          <p14:tracePt t="34569" x="3794125" y="3228975"/>
          <p14:tracePt t="34585" x="3886200" y="3228975"/>
          <p14:tracePt t="34602" x="3960813" y="3228975"/>
          <p14:tracePt t="34619" x="4035425" y="3240088"/>
          <p14:tracePt t="34636" x="4097338" y="3240088"/>
          <p14:tracePt t="34652" x="4178300" y="3246438"/>
          <p14:tracePt t="34669" x="4246563" y="3246438"/>
          <p14:tracePt t="34686" x="4314825" y="3246438"/>
          <p14:tracePt t="34703" x="4365625" y="3246438"/>
          <p14:tracePt t="34719" x="4418013" y="3251200"/>
          <p14:tracePt t="34736" x="4479925" y="3257550"/>
          <p14:tracePt t="34752" x="4543425" y="3263900"/>
          <p14:tracePt t="34769" x="4635500" y="3275013"/>
          <p14:tracePt t="34786" x="4743450" y="3279775"/>
          <p14:tracePt t="34802" x="4851400" y="3292475"/>
          <p14:tracePt t="34819" x="4960938" y="3297238"/>
          <p14:tracePt t="34836" x="5068888" y="3303588"/>
          <p14:tracePt t="34852" x="5229225" y="3321050"/>
          <p14:tracePt t="34869" x="5337175" y="3332163"/>
          <p14:tracePt t="34886" x="5451475" y="3343275"/>
          <p14:tracePt t="34902" x="5537200" y="3343275"/>
          <p14:tracePt t="34919" x="5618163" y="3349625"/>
          <p14:tracePt t="34936" x="5715000" y="3349625"/>
          <p14:tracePt t="34952" x="5807075" y="3354388"/>
          <p14:tracePt t="34969" x="5897563" y="3354388"/>
          <p14:tracePt t="34986" x="6007100" y="3354388"/>
          <p14:tracePt t="35002" x="6115050" y="3349625"/>
          <p14:tracePt t="35019" x="6218238" y="3332163"/>
          <p14:tracePt t="35036" x="6315075" y="3314700"/>
          <p14:tracePt t="35052" x="6475413" y="3308350"/>
          <p14:tracePt t="35069" x="6583363" y="3303588"/>
          <p14:tracePt t="35086" x="6680200" y="3297238"/>
          <p14:tracePt t="35102" x="6772275" y="3279775"/>
          <p14:tracePt t="35119" x="6846888" y="3268663"/>
          <p14:tracePt t="35136" x="6921500" y="3257550"/>
          <p14:tracePt t="35152" x="6994525" y="3240088"/>
          <p14:tracePt t="35169" x="7058025" y="3228975"/>
          <p14:tracePt t="35186" x="7121525" y="3211513"/>
          <p14:tracePt t="35202" x="7178675" y="3189288"/>
          <p14:tracePt t="35219" x="7207250" y="3178175"/>
          <p14:tracePt t="35236" x="7235825" y="3160713"/>
          <p14:tracePt t="35252" x="7258050" y="3143250"/>
          <p14:tracePt t="35269" x="7264400" y="3132138"/>
          <p14:tracePt t="35317" x="7264400" y="3125788"/>
          <p14:tracePt t="35389" x="7264400" y="3121025"/>
          <p14:tracePt t="35397" x="7264400" y="3114675"/>
          <p14:tracePt t="35405" x="7251700" y="3108325"/>
          <p14:tracePt t="35413" x="7223125" y="3097213"/>
          <p14:tracePt t="35419" x="7126288" y="3057525"/>
          <p14:tracePt t="35436" x="7023100" y="3028950"/>
          <p14:tracePt t="35452" x="6846888" y="3006725"/>
          <p14:tracePt t="35469" x="6708775" y="3000375"/>
          <p14:tracePt t="35485" x="6532563" y="2989263"/>
          <p14:tracePt t="35502" x="6315075" y="2971800"/>
          <p14:tracePt t="35519" x="6069013" y="2965450"/>
          <p14:tracePt t="35536" x="5778500" y="2943225"/>
          <p14:tracePt t="35552" x="5440363" y="2914650"/>
          <p14:tracePt t="35569" x="5172075" y="2897188"/>
          <p14:tracePt t="35585" x="4943475" y="2886075"/>
          <p14:tracePt t="35602" x="4721225" y="2879725"/>
          <p14:tracePt t="35619" x="4503738" y="2863850"/>
          <p14:tracePt t="35636" x="4286250" y="2840038"/>
          <p14:tracePt t="35652" x="3983038" y="2806700"/>
          <p14:tracePt t="35669" x="3829050" y="2789238"/>
          <p14:tracePt t="35685" x="3708400" y="2782888"/>
          <p14:tracePt t="35703" x="3629025" y="2782888"/>
          <p14:tracePt t="35719" x="3532188" y="2782888"/>
          <p14:tracePt t="35735" x="3422650" y="2789238"/>
          <p14:tracePt t="35752" x="3303588" y="2789238"/>
          <p14:tracePt t="35769" x="3178175" y="2800350"/>
          <p14:tracePt t="35785" x="3068638" y="2806700"/>
          <p14:tracePt t="35802" x="2978150" y="2817813"/>
          <p14:tracePt t="35819" x="2886075" y="2835275"/>
          <p14:tracePt t="35836" x="2778125" y="2846388"/>
          <p14:tracePt t="35852" x="2560638" y="2863850"/>
          <p14:tracePt t="35869" x="2406650" y="2874963"/>
          <p14:tracePt t="35885" x="2257425" y="2886075"/>
          <p14:tracePt t="35902" x="2143125" y="2903538"/>
          <p14:tracePt t="35919" x="2079625" y="2914650"/>
          <p14:tracePt t="35936" x="2028825" y="2921000"/>
          <p14:tracePt t="35952" x="1978025" y="2925763"/>
          <p14:tracePt t="35969" x="1931988" y="2932113"/>
          <p14:tracePt t="35985" x="1897063" y="2932113"/>
          <p14:tracePt t="36002" x="1868488" y="2936875"/>
          <p14:tracePt t="36020" x="1857375" y="2936875"/>
          <p14:tracePt t="36053" x="1851025" y="2936875"/>
          <p14:tracePt t="36053" x="1846263" y="2936875"/>
          <p14:tracePt t="36069" x="1846263" y="2932113"/>
          <p14:tracePt t="36086" x="1835150" y="2932113"/>
          <p14:tracePt t="36293" x="1846263" y="2932113"/>
          <p14:tracePt t="36301" x="1874838" y="2932113"/>
          <p14:tracePt t="36309" x="1971675" y="2932113"/>
          <p14:tracePt t="36319" x="2154238" y="2936875"/>
          <p14:tracePt t="36335" x="2422525" y="2965450"/>
          <p14:tracePt t="36352" x="2703513" y="2994025"/>
          <p14:tracePt t="36369" x="2954338" y="3011488"/>
          <p14:tracePt t="36386" x="3160713" y="3017838"/>
          <p14:tracePt t="36402" x="3332163" y="3028950"/>
          <p14:tracePt t="36419" x="3497263" y="3028950"/>
          <p14:tracePt t="36435" x="3646488" y="3028950"/>
          <p14:tracePt t="36452" x="3829050" y="3017838"/>
          <p14:tracePt t="36469" x="3937000" y="3011488"/>
          <p14:tracePt t="36485" x="4051300" y="2994025"/>
          <p14:tracePt t="36502" x="4160838" y="2982913"/>
          <p14:tracePt t="36519" x="4240213" y="2971800"/>
          <p14:tracePt t="36535" x="4314825" y="2965450"/>
          <p14:tracePt t="36552" x="4371975" y="2960688"/>
          <p14:tracePt t="36569" x="4464050" y="2949575"/>
          <p14:tracePt t="36585" x="4565650" y="2936875"/>
          <p14:tracePt t="36602" x="4657725" y="2932113"/>
          <p14:tracePt t="36619" x="4749800" y="2921000"/>
          <p14:tracePt t="36635" x="4846638" y="2903538"/>
          <p14:tracePt t="36652" x="4949825" y="2892425"/>
          <p14:tracePt t="36669" x="4994275" y="2892425"/>
          <p14:tracePt t="36686" x="5075238" y="2892425"/>
          <p14:tracePt t="36702" x="5183188" y="2892425"/>
          <p14:tracePt t="36719" x="5297488" y="2908300"/>
          <p14:tracePt t="36736" x="5372100" y="2914650"/>
          <p14:tracePt t="36752" x="5418138" y="2914650"/>
          <p14:tracePt t="36769" x="5429250" y="2921000"/>
          <p14:tracePt t="36786" x="5446713" y="2925763"/>
          <p14:tracePt t="36802" x="5475288" y="2925763"/>
          <p14:tracePt t="36819" x="5503863" y="2932113"/>
          <p14:tracePt t="36835" x="5532438" y="2936875"/>
          <p14:tracePt t="36852" x="5537200" y="2936875"/>
          <p14:tracePt t="37252" x="5543550" y="2936875"/>
          <p14:tracePt t="37269" x="5554663" y="2936875"/>
          <p14:tracePt t="37284" x="5565775" y="2936875"/>
          <p14:tracePt t="37301" x="5578475" y="2936875"/>
          <p14:tracePt t="37312" x="5583238" y="2936875"/>
          <p14:tracePt t="37318" x="5594350" y="2936875"/>
          <p14:tracePt t="37319" x="5618163" y="2936875"/>
          <p14:tracePt t="37335" x="5664200" y="2943225"/>
          <p14:tracePt t="37352" x="5737225" y="2965450"/>
          <p14:tracePt t="37369" x="5822950" y="2989263"/>
          <p14:tracePt t="37385" x="5886450" y="3006725"/>
          <p14:tracePt t="37402" x="5943600" y="3017838"/>
          <p14:tracePt t="37419" x="5978525" y="3022600"/>
          <p14:tracePt t="37435" x="6018213" y="3028950"/>
          <p14:tracePt t="37452" x="6069013" y="3035300"/>
          <p14:tracePt t="37469" x="6103938" y="3035300"/>
          <p14:tracePt t="37485" x="6126163" y="3035300"/>
          <p14:tracePt t="37502" x="6143625" y="3035300"/>
          <p14:tracePt t="37519" x="6172200" y="3035300"/>
          <p14:tracePt t="37535" x="6194425" y="3028950"/>
          <p14:tracePt t="37552" x="6218238" y="3022600"/>
          <p14:tracePt t="37569" x="6223000" y="3022600"/>
          <p14:tracePt t="37585" x="6235700" y="3022600"/>
          <p14:tracePt t="37629" x="6240463" y="3017838"/>
          <p14:tracePt t="37756" x="6240463" y="3011488"/>
          <p14:tracePt t="37764" x="6251575" y="3011488"/>
          <p14:tracePt t="37780" x="6269038" y="3000375"/>
          <p14:tracePt t="37788" x="6280150" y="3000375"/>
          <p14:tracePt t="37796" x="6297613" y="2994025"/>
          <p14:tracePt t="37802" x="6332538" y="2982913"/>
          <p14:tracePt t="37819" x="6383338" y="2971800"/>
          <p14:tracePt t="37835" x="6451600" y="2954338"/>
          <p14:tracePt t="37852" x="6543675" y="2936875"/>
          <p14:tracePt t="37869" x="6600825" y="2914650"/>
          <p14:tracePt t="37885" x="6657975" y="2903538"/>
          <p14:tracePt t="37902" x="6686550" y="2892425"/>
          <p14:tracePt t="37919" x="6721475" y="2879725"/>
          <p14:tracePt t="37935" x="6750050" y="2874963"/>
          <p14:tracePt t="37952" x="6761163" y="2863850"/>
          <p14:tracePt t="38140" x="6754813" y="2857500"/>
          <p14:tracePt t="38148" x="6732588" y="2851150"/>
          <p14:tracePt t="38156" x="6692900" y="2840038"/>
          <p14:tracePt t="38169" x="6640513" y="2822575"/>
          <p14:tracePt t="38169" x="6508750" y="2782888"/>
          <p14:tracePt t="38185" x="6343650" y="2743200"/>
          <p14:tracePt t="38202" x="6172200" y="2714625"/>
          <p14:tracePt t="38219" x="6007100" y="2674938"/>
          <p14:tracePt t="38236" x="5892800" y="2646363"/>
          <p14:tracePt t="38252" x="5800725" y="2635250"/>
          <p14:tracePt t="38269" x="5761038" y="2628900"/>
          <p14:tracePt t="38285" x="5715000" y="2622550"/>
          <p14:tracePt t="38302" x="5675313" y="2622550"/>
          <p14:tracePt t="38319" x="5622925" y="2622550"/>
          <p14:tracePt t="38335" x="5572125" y="2622550"/>
          <p14:tracePt t="38352" x="5521325" y="2622550"/>
          <p14:tracePt t="38369" x="5435600" y="2635250"/>
          <p14:tracePt t="38385" x="5337175" y="2640013"/>
          <p14:tracePt t="38402" x="5235575" y="2646363"/>
          <p14:tracePt t="38419" x="5149850" y="2657475"/>
          <p14:tracePt t="38435" x="5064125" y="2668588"/>
          <p14:tracePt t="38452" x="4972050" y="2692400"/>
          <p14:tracePt t="38469" x="4897438" y="2703513"/>
          <p14:tracePt t="38485" x="4822825" y="2714625"/>
          <p14:tracePt t="38502" x="4749800" y="2725738"/>
          <p14:tracePt t="38519" x="4686300" y="2749550"/>
          <p14:tracePt t="38535" x="4640263" y="2771775"/>
          <p14:tracePt t="38552" x="4618038" y="2794000"/>
          <p14:tracePt t="38569" x="4594225" y="2800350"/>
          <p14:tracePt t="38585" x="4594225" y="2811463"/>
          <p14:tracePt t="38628" x="4589463" y="2817813"/>
          <p14:tracePt t="38644" x="4589463" y="2822575"/>
          <p14:tracePt t="38652" x="4583113" y="2828925"/>
          <p14:tracePt t="38669" x="4583113" y="2840038"/>
          <p14:tracePt t="38669" x="4578350" y="2851150"/>
          <p14:tracePt t="38685" x="4578350" y="2863850"/>
          <p14:tracePt t="38702" x="4578350" y="2868613"/>
          <p14:tracePt t="38718" x="4578350" y="2879725"/>
          <p14:tracePt t="38735" x="4583113" y="2886075"/>
          <p14:tracePt t="38752" x="4594225" y="2892425"/>
          <p14:tracePt t="38769" x="4640263" y="2914650"/>
          <p14:tracePt t="38785" x="4725988" y="2949575"/>
          <p14:tracePt t="38802" x="4829175" y="2982913"/>
          <p14:tracePt t="38819" x="4932363" y="3000375"/>
          <p14:tracePt t="38835" x="5029200" y="3017838"/>
          <p14:tracePt t="38852" x="5178425" y="3028950"/>
          <p14:tracePt t="38869" x="5280025" y="3046413"/>
          <p14:tracePt t="38885" x="5383213" y="3051175"/>
          <p14:tracePt t="38902" x="5492750" y="3057525"/>
          <p14:tracePt t="38918" x="5589588" y="3068638"/>
          <p14:tracePt t="38935" x="5680075" y="3068638"/>
          <p14:tracePt t="38952" x="5761038" y="3057525"/>
          <p14:tracePt t="38969" x="5811838" y="3051175"/>
          <p14:tracePt t="38985" x="5864225" y="3046413"/>
          <p14:tracePt t="39002" x="5908675" y="3035300"/>
          <p14:tracePt t="39018" x="5961063" y="3028950"/>
          <p14:tracePt t="39035" x="5994400" y="3022600"/>
          <p14:tracePt t="39052" x="6035675" y="3011488"/>
          <p14:tracePt t="39069" x="6069013" y="3006725"/>
          <p14:tracePt t="39085" x="6092825" y="2994025"/>
          <p14:tracePt t="39102" x="6115050" y="2989263"/>
          <p14:tracePt t="39118" x="6137275" y="2978150"/>
          <p14:tracePt t="39135" x="6165850" y="2965450"/>
          <p14:tracePt t="39152" x="6200775" y="2960688"/>
          <p14:tracePt t="39168" x="6235700" y="2954338"/>
          <p14:tracePt t="39185" x="6292850" y="2936875"/>
          <p14:tracePt t="39202" x="6343650" y="2936875"/>
          <p14:tracePt t="39218" x="6383338" y="2932113"/>
          <p14:tracePt t="39235" x="6407150" y="2921000"/>
          <p14:tracePt t="39252" x="6435725" y="2914650"/>
          <p14:tracePt t="39269" x="6446838" y="2908300"/>
          <p14:tracePt t="39285" x="6446838" y="2903538"/>
          <p14:tracePt t="39302" x="6451600" y="2903538"/>
          <p14:tracePt t="39436" x="6451600" y="2897188"/>
          <p14:tracePt t="39444" x="6440488" y="2897188"/>
          <p14:tracePt t="39451" x="6400800" y="2879725"/>
          <p14:tracePt t="39469" x="6354763" y="2863850"/>
          <p14:tracePt t="39469" x="6246813" y="2828925"/>
          <p14:tracePt t="39485" x="6086475" y="2778125"/>
          <p14:tracePt t="39502" x="5903913" y="2732088"/>
          <p14:tracePt t="39519" x="5726113" y="2679700"/>
          <p14:tracePt t="39535" x="5583238" y="2640013"/>
          <p14:tracePt t="39552" x="5503863" y="2622550"/>
          <p14:tracePt t="39569" x="5457825" y="2611438"/>
          <p14:tracePt t="39585" x="5422900" y="2611438"/>
          <p14:tracePt t="39602" x="5394325" y="2606675"/>
          <p14:tracePt t="39619" x="5354638" y="2600325"/>
          <p14:tracePt t="39635" x="5303838" y="2593975"/>
          <p14:tracePt t="39652" x="5235575" y="2593975"/>
          <p14:tracePt t="39669" x="5207000" y="2593975"/>
          <p14:tracePt t="39685" x="5165725" y="2593975"/>
          <p14:tracePt t="39702" x="5137150" y="2606675"/>
          <p14:tracePt t="39719" x="5103813" y="2611438"/>
          <p14:tracePt t="39735" x="5068888" y="2622550"/>
          <p14:tracePt t="39752" x="5040313" y="2640013"/>
          <p14:tracePt t="39769" x="5018088" y="2663825"/>
          <p14:tracePt t="39786" x="4994275" y="2686050"/>
          <p14:tracePt t="39802" x="4989513" y="2697163"/>
          <p14:tracePt t="39819" x="4972050" y="2708275"/>
          <p14:tracePt t="39835" x="4972050" y="2720975"/>
          <p14:tracePt t="39852" x="4960938" y="2736850"/>
          <p14:tracePt t="39869" x="4954588" y="2749550"/>
          <p14:tracePt t="39885" x="4954588" y="2760663"/>
          <p14:tracePt t="39902" x="4949825" y="2771775"/>
          <p14:tracePt t="39919" x="4943475" y="2782888"/>
          <p14:tracePt t="39935" x="4937125" y="2800350"/>
          <p14:tracePt t="39952" x="4937125" y="2806700"/>
          <p14:tracePt t="39968" x="4937125" y="2811463"/>
          <p14:tracePt t="40140" x="4949825" y="2817813"/>
          <p14:tracePt t="40148" x="4954588" y="2822575"/>
          <p14:tracePt t="40156" x="4965700" y="2828925"/>
          <p14:tracePt t="40164" x="4983163" y="2835275"/>
          <p14:tracePt t="40172" x="5022850" y="2846388"/>
          <p14:tracePt t="40185" x="5097463" y="2874963"/>
          <p14:tracePt t="40202" x="5189538" y="2903538"/>
          <p14:tracePt t="40219" x="5286375" y="2932113"/>
          <p14:tracePt t="40235" x="5349875" y="2943225"/>
          <p14:tracePt t="40252" x="5422900" y="2954338"/>
          <p14:tracePt t="40269" x="5486400" y="2971800"/>
          <p14:tracePt t="40285" x="5572125" y="2989263"/>
          <p14:tracePt t="40302" x="5664200" y="3000375"/>
          <p14:tracePt t="40319" x="5743575" y="3000375"/>
          <p14:tracePt t="40335" x="5811838" y="2994025"/>
          <p14:tracePt t="40352" x="5875338" y="2989263"/>
          <p14:tracePt t="40368" x="5926138" y="2982913"/>
          <p14:tracePt t="40385" x="5989638" y="2965450"/>
          <p14:tracePt t="40402" x="6046788" y="2960688"/>
          <p14:tracePt t="40419" x="6080125" y="2954338"/>
          <p14:tracePt t="40435" x="6121400" y="2943225"/>
          <p14:tracePt t="40452" x="6165850" y="2932113"/>
          <p14:tracePt t="40469" x="6194425" y="2925763"/>
          <p14:tracePt t="40485" x="6200775" y="2921000"/>
          <p14:tracePt t="40922" x="0" y="0"/>
        </p14:tracePtLst>
        <p14:tracePtLst>
          <p14:tracePt t="42935" x="2279650" y="3097213"/>
          <p14:tracePt t="43092" x="2286000" y="3103563"/>
          <p14:tracePt t="43100" x="2303463" y="3108325"/>
          <p14:tracePt t="43118" x="2349500" y="3125788"/>
          <p14:tracePt t="43135" x="2422525" y="3149600"/>
          <p14:tracePt t="43140" x="2497138" y="3165475"/>
          <p14:tracePt t="43152" x="2582863" y="3182938"/>
          <p14:tracePt t="43172" x="2646363" y="3200400"/>
          <p14:tracePt t="43188" x="2703513" y="3211513"/>
          <p14:tracePt t="43202" x="2760663" y="3217863"/>
          <p14:tracePt t="43218" x="2822575" y="3228975"/>
          <p14:tracePt t="43235" x="2897188" y="3240088"/>
          <p14:tracePt t="43252" x="3046413" y="3251200"/>
          <p14:tracePt t="43268" x="3154363" y="3251200"/>
          <p14:tracePt t="43285" x="3263900" y="3251200"/>
          <p14:tracePt t="43302" x="3360738" y="3251200"/>
          <p14:tracePt t="43318" x="3463925" y="3251200"/>
          <p14:tracePt t="43335" x="3560763" y="3251200"/>
          <p14:tracePt t="43351" x="3657600" y="3263900"/>
          <p14:tracePt t="43368" x="3760788" y="3268663"/>
          <p14:tracePt t="43385" x="3868738" y="3268663"/>
          <p14:tracePt t="43402" x="3965575" y="3268663"/>
          <p14:tracePt t="43418" x="4068763" y="3257550"/>
          <p14:tracePt t="43435" x="4149725" y="3251200"/>
          <p14:tracePt t="43452" x="4257675" y="3246438"/>
          <p14:tracePt t="43468" x="4337050" y="3246438"/>
          <p14:tracePt t="43485" x="4429125" y="3246438"/>
          <p14:tracePt t="43502" x="4497388" y="3246438"/>
          <p14:tracePt t="43518" x="4554538" y="3246438"/>
          <p14:tracePt t="43535" x="4606925" y="3246438"/>
          <p14:tracePt t="43552" x="4697413" y="3246438"/>
          <p14:tracePt t="43568" x="4818063" y="3263900"/>
          <p14:tracePt t="43586" x="4954588" y="3275013"/>
          <p14:tracePt t="43602" x="5080000" y="3286125"/>
          <p14:tracePt t="43618" x="5189538" y="3292475"/>
          <p14:tracePt t="43635" x="5292725" y="3297238"/>
          <p14:tracePt t="43652" x="5429250" y="3308350"/>
          <p14:tracePt t="43669" x="5497513" y="3308350"/>
          <p14:tracePt t="43685" x="5549900" y="3308350"/>
          <p14:tracePt t="43702" x="5583238" y="3303588"/>
          <p14:tracePt t="43718" x="5611813" y="3303588"/>
          <p14:tracePt t="43735" x="5640388" y="3297238"/>
          <p14:tracePt t="43752" x="5668963" y="3292475"/>
          <p14:tracePt t="43768" x="5692775" y="3292475"/>
          <p14:tracePt t="43785" x="5703888" y="3292475"/>
          <p14:tracePt t="43802" x="5721350" y="3292475"/>
          <p14:tracePt t="43819" x="5743575" y="3292475"/>
          <p14:tracePt t="43835" x="5772150" y="3292475"/>
          <p14:tracePt t="43851" x="5818188" y="3292475"/>
          <p14:tracePt t="43869" x="5851525" y="3292475"/>
          <p14:tracePt t="43885" x="5880100" y="3292475"/>
          <p14:tracePt t="43902" x="5921375" y="3292475"/>
          <p14:tracePt t="43918" x="5954713" y="3292475"/>
          <p14:tracePt t="43935" x="5989638" y="3292475"/>
          <p14:tracePt t="43952" x="6011863" y="3292475"/>
          <p14:tracePt t="43968" x="6018213" y="3292475"/>
          <p14:tracePt t="43985" x="6022975" y="3292475"/>
          <p14:tracePt t="44001" x="6029325" y="3292475"/>
          <p14:tracePt t="44156" x="0" y="0"/>
        </p14:tracePtLst>
        <p14:tracePtLst>
          <p14:tracePt t="46542" x="2211388" y="3411538"/>
          <p14:tracePt t="46765" x="2217738" y="3417888"/>
          <p14:tracePt t="46773" x="2222500" y="3422650"/>
          <p14:tracePt t="46781" x="2228850" y="3422650"/>
          <p14:tracePt t="46789" x="2263775" y="3429000"/>
          <p14:tracePt t="46803" x="2303463" y="3435350"/>
          <p14:tracePt t="46821" x="2332038" y="3435350"/>
          <p14:tracePt t="46837" x="2349500" y="3435350"/>
          <p14:tracePt t="46853" x="2365375" y="3435350"/>
          <p14:tracePt t="46877" x="2378075" y="3440113"/>
          <p14:tracePt t="46893" x="2389188" y="3440113"/>
          <p14:tracePt t="46909" x="2411413" y="3446463"/>
          <p14:tracePt t="46925" x="2422525" y="3446463"/>
          <p14:tracePt t="46941" x="2435225" y="3446463"/>
          <p14:tracePt t="46965" x="2435225" y="3451225"/>
          <p14:tracePt t="46986" x="2439988" y="3451225"/>
          <p14:tracePt t="46989" x="2451100" y="3451225"/>
          <p14:tracePt t="47002" x="2468563" y="3457575"/>
          <p14:tracePt t="47019" x="2497138" y="3457575"/>
          <p14:tracePt t="47036" x="2525713" y="3457575"/>
          <p14:tracePt t="47052" x="2582863" y="3468688"/>
          <p14:tracePt t="47069" x="2617788" y="3468688"/>
          <p14:tracePt t="47086" x="2657475" y="3468688"/>
          <p14:tracePt t="47102" x="2692400" y="3468688"/>
          <p14:tracePt t="47119" x="2697163" y="3475038"/>
          <p14:tracePt t="47136" x="2720975" y="3475038"/>
          <p14:tracePt t="47152" x="2725738" y="3475038"/>
          <p14:tracePt t="47169" x="2736850" y="3475038"/>
          <p14:tracePt t="47186" x="2743200" y="3475038"/>
          <p14:tracePt t="47221" x="2749550" y="3475038"/>
          <p14:tracePt t="47237" x="2760663" y="3475038"/>
          <p14:tracePt t="47253" x="2765425" y="3475038"/>
          <p14:tracePt t="47253" x="2794000" y="3475038"/>
          <p14:tracePt t="47269" x="2822575" y="3468688"/>
          <p14:tracePt t="47286" x="2851150" y="3468688"/>
          <p14:tracePt t="47302" x="2863850" y="3468688"/>
          <p14:tracePt t="47319" x="2868613" y="3468688"/>
          <p14:tracePt t="47357" x="2874963" y="3468688"/>
          <p14:tracePt t="47373" x="2879725" y="3468688"/>
          <p14:tracePt t="47381" x="2886075" y="3468688"/>
          <p14:tracePt t="47381" x="2897188" y="3468688"/>
          <p14:tracePt t="47389" x="2908300" y="3468688"/>
          <p14:tracePt t="47402" x="2943225" y="3468688"/>
          <p14:tracePt t="47418" x="2989263" y="3468688"/>
          <p14:tracePt t="47435" x="3040063" y="3468688"/>
          <p14:tracePt t="47452" x="3114675" y="3468688"/>
          <p14:tracePt t="47469" x="3160713" y="3468688"/>
          <p14:tracePt t="47486" x="3189288" y="3468688"/>
          <p14:tracePt t="47502" x="3211513" y="3468688"/>
          <p14:tracePt t="47519" x="3235325" y="3468688"/>
          <p14:tracePt t="47536" x="3246438" y="3468688"/>
          <p14:tracePt t="47552" x="3251200" y="3468688"/>
          <p14:tracePt t="47569" x="3268663" y="3468688"/>
          <p14:tracePt t="47586" x="3275013" y="3468688"/>
          <p14:tracePt t="47602" x="3292475" y="3475038"/>
          <p14:tracePt t="47619" x="3308350" y="3475038"/>
          <p14:tracePt t="47636" x="3332163" y="3475038"/>
          <p14:tracePt t="47652" x="3382963" y="3475038"/>
          <p14:tracePt t="47669" x="3411538" y="3479800"/>
          <p14:tracePt t="47686" x="3446463" y="3486150"/>
          <p14:tracePt t="47702" x="3457575" y="3486150"/>
          <p14:tracePt t="47719" x="3475038" y="3486150"/>
          <p14:tracePt t="47736" x="3497263" y="3492500"/>
          <p14:tracePt t="47752" x="3521075" y="3492500"/>
          <p14:tracePt t="47769" x="3543300" y="3492500"/>
          <p14:tracePt t="47786" x="3578225" y="3497263"/>
          <p14:tracePt t="47802" x="3611563" y="3497263"/>
          <p14:tracePt t="47819" x="3646488" y="3497263"/>
          <p14:tracePt t="47835" x="3692525" y="3497263"/>
          <p14:tracePt t="47852" x="3743325" y="3497263"/>
          <p14:tracePt t="47869" x="3783013" y="3503613"/>
          <p14:tracePt t="47886" x="3811588" y="3503613"/>
          <p14:tracePt t="47904" x="3851275" y="3503613"/>
          <p14:tracePt t="47919" x="3886200" y="3508375"/>
          <p14:tracePt t="47936" x="3914775" y="3508375"/>
          <p14:tracePt t="47952" x="3932238" y="3508375"/>
          <p14:tracePt t="47969" x="3943350" y="3508375"/>
          <p14:tracePt t="47986" x="3954463" y="3508375"/>
          <p14:tracePt t="48002" x="3978275" y="3508375"/>
          <p14:tracePt t="48019" x="4011613" y="3508375"/>
          <p14:tracePt t="48036" x="4046538" y="3508375"/>
          <p14:tracePt t="48052" x="4079875" y="3508375"/>
          <p14:tracePt t="48069" x="4103688" y="3508375"/>
          <p14:tracePt t="48086" x="4121150" y="3508375"/>
          <p14:tracePt t="48102" x="4149725" y="3508375"/>
          <p14:tracePt t="48119" x="4189413" y="3514725"/>
          <p14:tracePt t="48136" x="4229100" y="3514725"/>
          <p14:tracePt t="48152" x="4257675" y="3514725"/>
          <p14:tracePt t="48169" x="4275138" y="3514725"/>
          <p14:tracePt t="48186" x="4286250" y="3514725"/>
          <p14:tracePt t="48202" x="4297363" y="3514725"/>
          <p14:tracePt t="48219" x="4314825" y="3508375"/>
          <p14:tracePt t="48235" x="4321175" y="3508375"/>
          <p14:tracePt t="48252" x="4349750" y="3508375"/>
          <p14:tracePt t="48269" x="4378325" y="3503613"/>
          <p14:tracePt t="48286" x="4406900" y="3503613"/>
          <p14:tracePt t="48302" x="4446588" y="3497263"/>
          <p14:tracePt t="48319" x="4497388" y="3497263"/>
          <p14:tracePt t="48335" x="4565650" y="3497263"/>
          <p14:tracePt t="48352" x="4635500" y="3497263"/>
          <p14:tracePt t="48369" x="4686300" y="3497263"/>
          <p14:tracePt t="48386" x="4749800" y="3497263"/>
          <p14:tracePt t="48402" x="4794250" y="3497263"/>
          <p14:tracePt t="48419" x="4835525" y="3497263"/>
          <p14:tracePt t="48436" x="4886325" y="3497263"/>
          <p14:tracePt t="48452" x="4960938" y="3497263"/>
          <p14:tracePt t="48469" x="5006975" y="3497263"/>
          <p14:tracePt t="48486" x="5051425" y="3497263"/>
          <p14:tracePt t="48502" x="5103813" y="3497263"/>
          <p14:tracePt t="48519" x="5154613" y="3492500"/>
          <p14:tracePt t="48535" x="5207000" y="3492500"/>
          <p14:tracePt t="48552" x="5257800" y="3492500"/>
          <p14:tracePt t="48569" x="5303838" y="3486150"/>
          <p14:tracePt t="48586" x="5343525" y="3486150"/>
          <p14:tracePt t="48602" x="5394325" y="3486150"/>
          <p14:tracePt t="48619" x="5446713" y="3486150"/>
          <p14:tracePt t="48636" x="5492750" y="3486150"/>
          <p14:tracePt t="48652" x="5537200" y="3486150"/>
          <p14:tracePt t="48669" x="5561013" y="3486150"/>
          <p14:tracePt t="48686" x="5594350" y="3486150"/>
          <p14:tracePt t="48702" x="5640388" y="3486150"/>
          <p14:tracePt t="48719" x="5708650" y="3486150"/>
          <p14:tracePt t="48736" x="5789613" y="3492500"/>
          <p14:tracePt t="48752" x="5857875" y="3492500"/>
          <p14:tracePt t="48769" x="5903913" y="3492500"/>
          <p14:tracePt t="48786" x="5937250" y="3492500"/>
          <p14:tracePt t="48802" x="5972175" y="3492500"/>
          <p14:tracePt t="48819" x="5994400" y="3492500"/>
          <p14:tracePt t="48835" x="6029325" y="3492500"/>
          <p14:tracePt t="48852" x="6051550" y="3492500"/>
          <p14:tracePt t="48901" x="6064250" y="3492500"/>
          <p14:tracePt t="48917" x="6075363" y="3492500"/>
          <p14:tracePt t="48925" x="6080125" y="3492500"/>
          <p14:tracePt t="48933" x="6092825" y="3492500"/>
          <p14:tracePt t="48940" x="6132513" y="3492500"/>
          <p14:tracePt t="48952" x="6172200" y="3497263"/>
          <p14:tracePt t="48969" x="6218238" y="3497263"/>
          <p14:tracePt t="48986" x="6264275" y="3497263"/>
          <p14:tracePt t="49002" x="6303963" y="3497263"/>
          <p14:tracePt t="49019" x="6365875" y="3497263"/>
          <p14:tracePt t="49035" x="6457950" y="3508375"/>
          <p14:tracePt t="49052" x="6607175" y="3514725"/>
          <p14:tracePt t="49069" x="6680200" y="3514725"/>
          <p14:tracePt t="49086" x="6743700" y="3514725"/>
          <p14:tracePt t="49102" x="6783388" y="3514725"/>
          <p14:tracePt t="49119" x="6818313" y="3514725"/>
          <p14:tracePt t="49136" x="6864350" y="3514725"/>
          <p14:tracePt t="49152" x="6921500" y="3514725"/>
          <p14:tracePt t="49169" x="6972300" y="3521075"/>
          <p14:tracePt t="49185" x="7023100" y="3521075"/>
          <p14:tracePt t="49202" x="7058025" y="3521075"/>
          <p14:tracePt t="49219" x="7086600" y="3521075"/>
          <p14:tracePt t="49235" x="7132638" y="3521075"/>
          <p14:tracePt t="49252" x="7207250" y="3521075"/>
          <p14:tracePt t="49269" x="7258050" y="3521075"/>
          <p14:tracePt t="49285" x="7304088" y="3525838"/>
          <p14:tracePt t="49302" x="7343775" y="3525838"/>
          <p14:tracePt t="49319" x="7378700" y="3525838"/>
          <p14:tracePt t="49336" x="7418388" y="3525838"/>
          <p14:tracePt t="49352" x="7458075" y="3521075"/>
          <p14:tracePt t="49370" x="7504113" y="3521075"/>
          <p14:tracePt t="49385" x="7543800" y="3514725"/>
          <p14:tracePt t="49402" x="7566025" y="3514725"/>
          <p14:tracePt t="49419" x="7578725" y="3508375"/>
          <p14:tracePt t="49436" x="7583488" y="3508375"/>
          <p14:tracePt t="49452" x="7600950" y="3503613"/>
          <p14:tracePt t="49469" x="7629525" y="3503613"/>
          <p14:tracePt t="49486" x="7664450" y="3503613"/>
          <p14:tracePt t="49502" x="7704138" y="3497263"/>
          <p14:tracePt t="49519" x="7726363" y="3497263"/>
          <p14:tracePt t="49536" x="7743825" y="3492500"/>
          <p14:tracePt t="49552" x="7750175" y="3486150"/>
          <p14:tracePt t="49589" x="7761288" y="3486150"/>
          <p14:tracePt t="49605" x="7766050" y="3486150"/>
          <p14:tracePt t="49613" x="7772400" y="3486150"/>
          <p14:tracePt t="49635" x="7778750" y="3486150"/>
          <p14:tracePt t="49636" x="7789863" y="3479800"/>
          <p14:tracePt t="49652" x="7818438" y="3479800"/>
          <p14:tracePt t="49669" x="7835900" y="3479800"/>
          <p14:tracePt t="49686" x="7864475" y="3475038"/>
          <p14:tracePt t="49702" x="7904163" y="3475038"/>
          <p14:tracePt t="49719" x="7937500" y="3475038"/>
          <p14:tracePt t="49736" x="7954963" y="3475038"/>
          <p14:tracePt t="49933" x="7961313" y="3475038"/>
          <p14:tracePt t="49933" x="0" y="0"/>
        </p14:tracePtLst>
        <p14:tracePtLst>
          <p14:tracePt t="75173" x="5589588" y="4165600"/>
          <p14:tracePt t="75180" x="5572125" y="4171950"/>
          <p14:tracePt t="75188" x="5554663" y="4171950"/>
          <p14:tracePt t="75202" x="5543550" y="4178300"/>
          <p14:tracePt t="75204" x="5503863" y="4178300"/>
          <p14:tracePt t="75220" x="5451475" y="4183063"/>
          <p14:tracePt t="75236" x="5372100" y="4194175"/>
          <p14:tracePt t="75252" x="5211763" y="4200525"/>
          <p14:tracePt t="75268" x="5114925" y="4206875"/>
          <p14:tracePt t="75292" x="4994275" y="4211638"/>
          <p14:tracePt t="75302" x="4875213" y="4211638"/>
          <p14:tracePt t="75324" x="4760913" y="4211638"/>
          <p14:tracePt t="75335" x="4668838" y="4211638"/>
          <p14:tracePt t="75356" x="4578350" y="4211638"/>
          <p14:tracePt t="75368" x="4479925" y="4206875"/>
          <p14:tracePt t="75385" x="4349750" y="4189413"/>
          <p14:tracePt t="75402" x="4240213" y="4183063"/>
          <p14:tracePt t="75418" x="4171950" y="4178300"/>
          <p14:tracePt t="75435" x="4092575" y="4178300"/>
          <p14:tracePt t="75451" x="3960813" y="4183063"/>
          <p14:tracePt t="75468" x="3879850" y="4200525"/>
          <p14:tracePt t="75485" x="3789363" y="4211638"/>
          <p14:tracePt t="75501" x="3686175" y="4222750"/>
          <p14:tracePt t="75518" x="3589338" y="4235450"/>
          <p14:tracePt t="75535" x="3486150" y="4251325"/>
          <p14:tracePt t="75552" x="3378200" y="4257675"/>
          <p14:tracePt t="75568" x="3228975" y="4275138"/>
          <p14:tracePt t="75585" x="3051175" y="4297363"/>
          <p14:tracePt t="75602" x="2868613" y="4314825"/>
          <p14:tracePt t="75618" x="2703513" y="4325938"/>
          <p14:tracePt t="75635" x="2554288" y="4349750"/>
          <p14:tracePt t="75651" x="2406650" y="4394200"/>
          <p14:tracePt t="75668" x="2332038" y="4422775"/>
          <p14:tracePt t="75685" x="2257425" y="4457700"/>
          <p14:tracePt t="75701" x="2160588" y="4486275"/>
          <p14:tracePt t="75718" x="2079625" y="4514850"/>
          <p14:tracePt t="75735" x="2011363" y="4532313"/>
          <p14:tracePt t="75751" x="1936750" y="4560888"/>
          <p14:tracePt t="75769" x="1846263" y="4589463"/>
          <p14:tracePt t="75785" x="1771650" y="4611688"/>
          <p14:tracePt t="75801" x="1685925" y="4640263"/>
          <p14:tracePt t="75818" x="1600200" y="4679950"/>
          <p14:tracePt t="75835" x="1503363" y="4732338"/>
          <p14:tracePt t="75852" x="1382713" y="4818063"/>
          <p14:tracePt t="75868" x="1320800" y="4879975"/>
          <p14:tracePt t="75885" x="1279525" y="4932363"/>
          <p14:tracePt t="75902" x="1250950" y="4978400"/>
          <p14:tracePt t="75918" x="1235075" y="5011738"/>
          <p14:tracePt t="75935" x="1228725" y="5040313"/>
          <p14:tracePt t="75952" x="1222375" y="5064125"/>
          <p14:tracePt t="75968" x="1222375" y="5092700"/>
          <p14:tracePt t="75985" x="1222375" y="5103813"/>
          <p14:tracePt t="76002" x="1228725" y="5121275"/>
          <p14:tracePt t="76018" x="1228725" y="5132388"/>
          <p14:tracePt t="76035" x="1235075" y="5132388"/>
          <p14:tracePt t="76051" x="1239838" y="5143500"/>
          <p14:tracePt t="76068" x="1246188" y="5149850"/>
          <p14:tracePt t="76085" x="1263650" y="5154613"/>
          <p14:tracePt t="76101" x="1285875" y="5165725"/>
          <p14:tracePt t="76118" x="1331913" y="5183188"/>
          <p14:tracePt t="76135" x="1389063" y="5200650"/>
          <p14:tracePt t="76152" x="1446213" y="5211763"/>
          <p14:tracePt t="76168" x="1497013" y="5229225"/>
          <p14:tracePt t="76185" x="1554163" y="5240338"/>
          <p14:tracePt t="76201" x="1611313" y="5246688"/>
          <p14:tracePt t="76218" x="1663700" y="5251450"/>
          <p14:tracePt t="76235" x="1725613" y="5257800"/>
          <p14:tracePt t="76252" x="1817688" y="5264150"/>
          <p14:tracePt t="76268" x="1857375" y="5268913"/>
          <p14:tracePt t="76285" x="1903413" y="5275263"/>
          <p14:tracePt t="76301" x="1936750" y="5275263"/>
          <p14:tracePt t="76318" x="1978025" y="5280025"/>
          <p14:tracePt t="76335" x="2022475" y="5280025"/>
          <p14:tracePt t="76352" x="2063750" y="5280025"/>
          <p14:tracePt t="76368" x="2108200" y="5280025"/>
          <p14:tracePt t="76385" x="2154238" y="5286375"/>
          <p14:tracePt t="76401" x="2200275" y="5292725"/>
          <p14:tracePt t="76418" x="2228850" y="5292725"/>
          <p14:tracePt t="76435" x="2257425" y="5297488"/>
          <p14:tracePt t="76452" x="2303463" y="5297488"/>
          <p14:tracePt t="76468" x="2349500" y="5303838"/>
          <p14:tracePt t="76485" x="2400300" y="5308600"/>
          <p14:tracePt t="76501" x="2451100" y="5314950"/>
          <p14:tracePt t="76518" x="2503488" y="5314950"/>
          <p14:tracePt t="76535" x="2543175" y="5326063"/>
          <p14:tracePt t="76552" x="2571750" y="5326063"/>
          <p14:tracePt t="76568" x="2593975" y="5326063"/>
          <p14:tracePt t="76585" x="2617788" y="5332413"/>
          <p14:tracePt t="76601" x="2640013" y="5337175"/>
          <p14:tracePt t="76618" x="2679700" y="5343525"/>
          <p14:tracePt t="76635" x="2714625" y="5349875"/>
          <p14:tracePt t="76652" x="2782888" y="5360988"/>
          <p14:tracePt t="76668" x="2817813" y="5365750"/>
          <p14:tracePt t="76685" x="2874963" y="5378450"/>
          <p14:tracePt t="76701" x="2936875" y="5394325"/>
          <p14:tracePt t="76718" x="3000375" y="5407025"/>
          <p14:tracePt t="76735" x="3092450" y="5418138"/>
          <p14:tracePt t="76752" x="3171825" y="5422900"/>
          <p14:tracePt t="76768" x="3246438" y="5435600"/>
          <p14:tracePt t="76785" x="3286125" y="5435600"/>
          <p14:tracePt t="76802" x="3325813" y="5446713"/>
          <p14:tracePt t="76818" x="3360738" y="5451475"/>
          <p14:tracePt t="76835" x="3382963" y="5457825"/>
          <p14:tracePt t="76852" x="3435350" y="5475288"/>
          <p14:tracePt t="76868" x="3468688" y="5492750"/>
          <p14:tracePt t="76885" x="3508375" y="5503863"/>
          <p14:tracePt t="76901" x="3554413" y="5514975"/>
          <p14:tracePt t="76918" x="3611563" y="5532438"/>
          <p14:tracePt t="76935" x="3663950" y="5543550"/>
          <p14:tracePt t="76952" x="3736975" y="5561013"/>
          <p14:tracePt t="76968" x="3811588" y="5578475"/>
          <p14:tracePt t="76985" x="3868738" y="5589588"/>
          <p14:tracePt t="77001" x="3932238" y="5600700"/>
          <p14:tracePt t="77018" x="3989388" y="5600700"/>
          <p14:tracePt t="77035" x="4064000" y="5611813"/>
          <p14:tracePt t="77052" x="4183063" y="5618163"/>
          <p14:tracePt t="77068" x="4251325" y="5622925"/>
          <p14:tracePt t="77085" x="4321175" y="5622925"/>
          <p14:tracePt t="77101" x="4394200" y="5629275"/>
          <p14:tracePt t="77118" x="4486275" y="5646738"/>
          <p14:tracePt t="77135" x="4583113" y="5651500"/>
          <p14:tracePt t="77152" x="4686300" y="5675313"/>
          <p14:tracePt t="77168" x="4794250" y="5692775"/>
          <p14:tracePt t="77185" x="4926013" y="5732463"/>
          <p14:tracePt t="77201" x="5057775" y="5765800"/>
          <p14:tracePt t="77218" x="5200650" y="5794375"/>
          <p14:tracePt t="77235" x="5337175" y="5835650"/>
          <p14:tracePt t="77252" x="5618163" y="5892800"/>
          <p14:tracePt t="77268" x="5811838" y="5915025"/>
          <p14:tracePt t="77285" x="6007100" y="5932488"/>
          <p14:tracePt t="77301" x="6194425" y="5949950"/>
          <p14:tracePt t="77318" x="6378575" y="5954713"/>
          <p14:tracePt t="77335" x="6561138" y="5954713"/>
          <p14:tracePt t="77351" x="6726238" y="5954713"/>
          <p14:tracePt t="77368" x="6875463" y="5954713"/>
          <p14:tracePt t="77385" x="7000875" y="5937250"/>
          <p14:tracePt t="77401" x="7143750" y="5915025"/>
          <p14:tracePt t="77418" x="7235825" y="5886450"/>
          <p14:tracePt t="77435" x="7308850" y="5864225"/>
          <p14:tracePt t="77452" x="7394575" y="5818188"/>
          <p14:tracePt t="77468" x="7423150" y="5794375"/>
          <p14:tracePt t="77485" x="7446963" y="5778500"/>
          <p14:tracePt t="77501" x="7469188" y="5743575"/>
          <p14:tracePt t="77518" x="7493000" y="5697538"/>
          <p14:tracePt t="77535" x="7515225" y="5657850"/>
          <p14:tracePt t="77551" x="7526338" y="5618163"/>
          <p14:tracePt t="77568" x="7543800" y="5578475"/>
          <p14:tracePt t="77585" x="7550150" y="5549900"/>
          <p14:tracePt t="77601" x="7554913" y="5508625"/>
          <p14:tracePt t="77618" x="7554913" y="5480050"/>
          <p14:tracePt t="77635" x="7554913" y="5446713"/>
          <p14:tracePt t="77652" x="7537450" y="5411788"/>
          <p14:tracePt t="77668" x="7532688" y="5400675"/>
          <p14:tracePt t="77685" x="7526338" y="5383213"/>
          <p14:tracePt t="77701" x="7515225" y="5360988"/>
          <p14:tracePt t="77717" x="7497763" y="5337175"/>
          <p14:tracePt t="77734" x="7475538" y="5303838"/>
          <p14:tracePt t="77751" x="7435850" y="5268913"/>
          <p14:tracePt t="77768" x="7366000" y="5211763"/>
          <p14:tracePt t="77785" x="7258050" y="5143500"/>
          <p14:tracePt t="77802" x="7178675" y="5086350"/>
          <p14:tracePt t="77818" x="7126288" y="5051425"/>
          <p14:tracePt t="77835" x="7080250" y="5022850"/>
          <p14:tracePt t="77851" x="7029450" y="4994275"/>
          <p14:tracePt t="77868" x="7000875" y="4978400"/>
          <p14:tracePt t="77885" x="6961188" y="4960938"/>
          <p14:tracePt t="77902" x="6880225" y="4926013"/>
          <p14:tracePt t="77918" x="6789738" y="4892675"/>
          <p14:tracePt t="77935" x="6686550" y="4851400"/>
          <p14:tracePt t="77951" x="6572250" y="4818063"/>
          <p14:tracePt t="77968" x="6486525" y="4794250"/>
          <p14:tracePt t="77985" x="6407150" y="4783138"/>
          <p14:tracePt t="78001" x="6332538" y="4772025"/>
          <p14:tracePt t="78018" x="6251575" y="4760913"/>
          <p14:tracePt t="78035" x="6149975" y="4743450"/>
          <p14:tracePt t="78051" x="5989638" y="4703763"/>
          <p14:tracePt t="78068" x="5886450" y="4692650"/>
          <p14:tracePt t="78085" x="5789613" y="4675188"/>
          <p14:tracePt t="78102" x="5686425" y="4657725"/>
          <p14:tracePt t="78118" x="5578475" y="4651375"/>
          <p14:tracePt t="78135" x="5457825" y="4640263"/>
          <p14:tracePt t="78151" x="5332413" y="4622800"/>
          <p14:tracePt t="78168" x="5183188" y="4606925"/>
          <p14:tracePt t="78185" x="5046663" y="4594225"/>
          <p14:tracePt t="78201" x="4926013" y="4578350"/>
          <p14:tracePt t="78218" x="4822825" y="4572000"/>
          <p14:tracePt t="78235" x="4725988" y="4554538"/>
          <p14:tracePt t="78251" x="4594225" y="4549775"/>
          <p14:tracePt t="78268" x="4514850" y="4543425"/>
          <p14:tracePt t="78285" x="4422775" y="4537075"/>
          <p14:tracePt t="78302" x="4349750" y="4525963"/>
          <p14:tracePt t="78318" x="4279900" y="4525963"/>
          <p14:tracePt t="78335" x="4189413" y="4521200"/>
          <p14:tracePt t="78351" x="4092575" y="4508500"/>
          <p14:tracePt t="78368" x="3989388" y="4503738"/>
          <p14:tracePt t="78385" x="3903663" y="4492625"/>
          <p14:tracePt t="78401" x="3817938" y="4486275"/>
          <p14:tracePt t="78418" x="3743325" y="4486275"/>
          <p14:tracePt t="78435" x="3651250" y="4479925"/>
          <p14:tracePt t="78451" x="3492500" y="4464050"/>
          <p14:tracePt t="78468" x="3394075" y="4464050"/>
          <p14:tracePt t="78485" x="3303588" y="4457700"/>
          <p14:tracePt t="78501" x="3235325" y="4451350"/>
          <p14:tracePt t="78518" x="3154363" y="4451350"/>
          <p14:tracePt t="78535" x="3074988" y="4451350"/>
          <p14:tracePt t="78551" x="2994025" y="4451350"/>
          <p14:tracePt t="78568" x="2903538" y="4457700"/>
          <p14:tracePt t="78585" x="2811463" y="4468813"/>
          <p14:tracePt t="78601" x="2725738" y="4468813"/>
          <p14:tracePt t="78618" x="2635250" y="4475163"/>
          <p14:tracePt t="78635" x="2554288" y="4479925"/>
          <p14:tracePt t="78651" x="2435225" y="4486275"/>
          <p14:tracePt t="78668" x="2354263" y="4486275"/>
          <p14:tracePt t="78685" x="2279650" y="4492625"/>
          <p14:tracePt t="78702" x="2217738" y="4503738"/>
          <p14:tracePt t="78718" x="2165350" y="4508500"/>
          <p14:tracePt t="78735" x="2120900" y="4514850"/>
          <p14:tracePt t="78751" x="2079625" y="4521200"/>
          <p14:tracePt t="78768" x="2046288" y="4525963"/>
          <p14:tracePt t="78785" x="2017713" y="4525963"/>
          <p14:tracePt t="78802" x="2000250" y="4525963"/>
          <p14:tracePt t="78818" x="1965325" y="4532313"/>
          <p14:tracePt t="78835" x="1936750" y="4543425"/>
          <p14:tracePt t="78851" x="1879600" y="4560888"/>
          <p14:tracePt t="78868" x="1835150" y="4578350"/>
          <p14:tracePt t="78885" x="1793875" y="4594225"/>
          <p14:tracePt t="78901" x="1749425" y="4611688"/>
          <p14:tracePt t="78918" x="1708150" y="4635500"/>
          <p14:tracePt t="78935" x="1663700" y="4651375"/>
          <p14:tracePt t="78951" x="1617663" y="4675188"/>
          <p14:tracePt t="78968" x="1577975" y="4697413"/>
          <p14:tracePt t="78985" x="1536700" y="4721225"/>
          <p14:tracePt t="79001" x="1508125" y="4737100"/>
          <p14:tracePt t="79018" x="1497013" y="4754563"/>
          <p14:tracePt t="79035" x="1474788" y="4760913"/>
          <p14:tracePt t="79051" x="1446213" y="4789488"/>
          <p14:tracePt t="79068" x="1417638" y="4806950"/>
          <p14:tracePt t="79085" x="1389063" y="4822825"/>
          <p14:tracePt t="79101" x="1377950" y="4840288"/>
          <p14:tracePt t="79118" x="1365250" y="4851400"/>
          <p14:tracePt t="79135" x="1354138" y="4857750"/>
          <p14:tracePt t="79151" x="1354138" y="4868863"/>
          <p14:tracePt t="79168" x="1343025" y="4879975"/>
          <p14:tracePt t="79185" x="1336675" y="4897438"/>
          <p14:tracePt t="79201" x="1320800" y="4921250"/>
          <p14:tracePt t="79218" x="1308100" y="4943475"/>
          <p14:tracePt t="79235" x="1303338" y="4954588"/>
          <p14:tracePt t="79251" x="1296988" y="4978400"/>
          <p14:tracePt t="79268" x="1296988" y="5006975"/>
          <p14:tracePt t="79285" x="1296988" y="5046663"/>
          <p14:tracePt t="79301" x="1296988" y="5097463"/>
          <p14:tracePt t="79318" x="1303338" y="5149850"/>
          <p14:tracePt t="79334" x="1325563" y="5200650"/>
          <p14:tracePt t="79351" x="1336675" y="5229225"/>
          <p14:tracePt t="79368" x="1354138" y="5264150"/>
          <p14:tracePt t="79385" x="1365250" y="5297488"/>
          <p14:tracePt t="79401" x="1382713" y="5337175"/>
          <p14:tracePt t="79418" x="1417638" y="5383213"/>
          <p14:tracePt t="79435" x="1446213" y="5435600"/>
          <p14:tracePt t="79452" x="1503363" y="5521325"/>
          <p14:tracePt t="79469" x="1543050" y="5572125"/>
          <p14:tracePt t="79486" x="1582738" y="5622925"/>
          <p14:tracePt t="79502" x="1611313" y="5651500"/>
          <p14:tracePt t="79519" x="1635125" y="5686425"/>
          <p14:tracePt t="79536" x="1668463" y="5715000"/>
          <p14:tracePt t="79552" x="1697038" y="5737225"/>
          <p14:tracePt t="79569" x="1725613" y="5761038"/>
          <p14:tracePt t="79586" x="1765300" y="5789613"/>
          <p14:tracePt t="79602" x="1822450" y="5822950"/>
          <p14:tracePt t="79619" x="1903413" y="5868988"/>
          <p14:tracePt t="79636" x="2006600" y="5915025"/>
          <p14:tracePt t="79652" x="2136775" y="5972175"/>
          <p14:tracePt t="79669" x="2200275" y="5994400"/>
          <p14:tracePt t="79686" x="2246313" y="6011863"/>
          <p14:tracePt t="79702" x="2314575" y="6040438"/>
          <p14:tracePt t="79719" x="2389188" y="6064250"/>
          <p14:tracePt t="79736" x="2486025" y="6075363"/>
          <p14:tracePt t="79752" x="2611438" y="6097588"/>
          <p14:tracePt t="79769" x="2736850" y="6115050"/>
          <p14:tracePt t="79786" x="2828925" y="6137275"/>
          <p14:tracePt t="79802" x="2903538" y="6154738"/>
          <p14:tracePt t="79819" x="2965450" y="6165850"/>
          <p14:tracePt t="79836" x="3022600" y="6189663"/>
          <p14:tracePt t="79836" x="3057525" y="6194425"/>
          <p14:tracePt t="79853" x="3149600" y="6211888"/>
          <p14:tracePt t="79869" x="3240088" y="6229350"/>
          <p14:tracePt t="79886" x="3336925" y="6235700"/>
          <p14:tracePt t="79902" x="3429000" y="6251575"/>
          <p14:tracePt t="79919" x="3503613" y="6264275"/>
          <p14:tracePt t="79936" x="3578225" y="6286500"/>
          <p14:tracePt t="79952" x="3651250" y="6297613"/>
          <p14:tracePt t="79969" x="3721100" y="6308725"/>
          <p14:tracePt t="79986" x="3806825" y="6326188"/>
          <p14:tracePt t="80002" x="3886200" y="6332538"/>
          <p14:tracePt t="80019" x="3954463" y="6337300"/>
          <p14:tracePt t="80036" x="4017963" y="6343650"/>
          <p14:tracePt t="80052" x="4103688" y="6361113"/>
          <p14:tracePt t="80069" x="4160838" y="6372225"/>
          <p14:tracePt t="80086" x="4211638" y="6378575"/>
          <p14:tracePt t="80102" x="4275138" y="6389688"/>
          <p14:tracePt t="80119" x="4332288" y="6394450"/>
          <p14:tracePt t="80136" x="4406900" y="6394450"/>
          <p14:tracePt t="80152" x="4486275" y="6400800"/>
          <p14:tracePt t="80169" x="4554538" y="6407150"/>
          <p14:tracePt t="80186" x="4622800" y="6407150"/>
          <p14:tracePt t="80202" x="4697413" y="6411913"/>
          <p14:tracePt t="80219" x="4778375" y="6411913"/>
          <p14:tracePt t="80236" x="4864100" y="6411913"/>
          <p14:tracePt t="80252" x="4994275" y="6400800"/>
          <p14:tracePt t="80269" x="5086350" y="6400800"/>
          <p14:tracePt t="80286" x="5178425" y="6400800"/>
          <p14:tracePt t="80302" x="5303838" y="6407150"/>
          <p14:tracePt t="80319" x="5429250" y="6407150"/>
          <p14:tracePt t="80336" x="5554663" y="6407150"/>
          <p14:tracePt t="80352" x="5675313" y="6407150"/>
          <p14:tracePt t="80369" x="5794375" y="6407150"/>
          <p14:tracePt t="80386" x="5903913" y="6407150"/>
          <p14:tracePt t="80402" x="6029325" y="6400800"/>
          <p14:tracePt t="80419" x="6178550" y="6383338"/>
          <p14:tracePt t="80436" x="6326188" y="6365875"/>
          <p14:tracePt t="80452" x="6515100" y="6343650"/>
          <p14:tracePt t="80469" x="6583363" y="6343650"/>
          <p14:tracePt t="80486" x="6635750" y="6343650"/>
          <p14:tracePt t="80502" x="6680200" y="6343650"/>
          <p14:tracePt t="80519" x="6721475" y="6343650"/>
          <p14:tracePt t="80535" x="6761163" y="6343650"/>
          <p14:tracePt t="80552" x="6811963" y="6343650"/>
          <p14:tracePt t="80569" x="6892925" y="6321425"/>
          <p14:tracePt t="80586" x="7029450" y="6269038"/>
          <p14:tracePt t="80602" x="7132638" y="6229350"/>
          <p14:tracePt t="80619" x="7183438" y="6223000"/>
          <p14:tracePt t="80636" x="7223125" y="6218238"/>
          <p14:tracePt t="80652" x="7251700" y="6211888"/>
          <p14:tracePt t="80669" x="7264400" y="6211888"/>
          <p14:tracePt t="80686" x="7286625" y="6211888"/>
          <p14:tracePt t="80702" x="7308850" y="6211888"/>
          <p14:tracePt t="80719" x="7326313" y="6207125"/>
          <p14:tracePt t="80735" x="7332663" y="6200775"/>
          <p14:tracePt t="80875" x="0" y="0"/>
        </p14:tracePtLst>
        <p14:tracePtLst>
          <p14:tracePt t="84940" x="4525963" y="5172075"/>
          <p14:tracePt t="85269" x="4508500" y="5172075"/>
          <p14:tracePt t="85276" x="4451350" y="5172075"/>
          <p14:tracePt t="85284" x="4279900" y="5183188"/>
          <p14:tracePt t="85302" x="4178300" y="5189538"/>
          <p14:tracePt t="85302" x="3994150" y="5200650"/>
          <p14:tracePt t="85319" x="3840163" y="5200650"/>
          <p14:tracePt t="85336" x="3714750" y="5200650"/>
          <p14:tracePt t="85352" x="3635375" y="5200650"/>
          <p14:tracePt t="85369" x="3582988" y="5200650"/>
          <p14:tracePt t="85385" x="3549650" y="5200650"/>
          <p14:tracePt t="85402" x="3532188" y="5200650"/>
          <p14:tracePt t="85418" x="3521075" y="5207000"/>
          <p14:tracePt t="85435" x="3508375" y="5207000"/>
          <p14:tracePt t="85452" x="3468688" y="5218113"/>
          <p14:tracePt t="85469" x="3422650" y="5222875"/>
          <p14:tracePt t="85485" x="3360738" y="5235575"/>
          <p14:tracePt t="85502" x="3303588" y="5235575"/>
          <p14:tracePt t="85519" x="3263900" y="5240338"/>
          <p14:tracePt t="85535" x="3235325" y="5246688"/>
          <p14:tracePt t="85552" x="3206750" y="5246688"/>
          <p14:tracePt t="85569" x="3165475" y="5251450"/>
          <p14:tracePt t="85585" x="3114675" y="5264150"/>
          <p14:tracePt t="85602" x="3057525" y="5280025"/>
          <p14:tracePt t="85618" x="3006725" y="5286375"/>
          <p14:tracePt t="85635" x="2960688" y="5297488"/>
          <p14:tracePt t="85652" x="2908300" y="5308600"/>
          <p14:tracePt t="85669" x="2874963" y="5308600"/>
          <p14:tracePt t="85685" x="2851150" y="5314950"/>
          <p14:tracePt t="85702" x="2822575" y="5321300"/>
          <p14:tracePt t="85719" x="2811463" y="5321300"/>
          <p14:tracePt t="85735" x="2800350" y="5326063"/>
          <p14:tracePt t="85752" x="2782888" y="5332413"/>
          <p14:tracePt t="85769" x="2771775" y="5332413"/>
          <p14:tracePt t="85785" x="2760663" y="5337175"/>
          <p14:tracePt t="85802" x="2736850" y="5337175"/>
          <p14:tracePt t="85819" x="2720975" y="5337175"/>
          <p14:tracePt t="85835" x="2703513" y="5337175"/>
          <p14:tracePt t="85852" x="2686050" y="5337175"/>
          <p14:tracePt t="85869" x="2679700" y="5337175"/>
          <p14:tracePt t="85885" x="2674938" y="5343525"/>
          <p14:tracePt t="86044" x="2668588" y="5343525"/>
          <p14:tracePt t="86052" x="2646363" y="5343525"/>
          <p14:tracePt t="86069" x="2640013" y="5349875"/>
          <p14:tracePt t="86204" x="2635250" y="5349875"/>
          <p14:tracePt t="86212" x="2628900" y="5354638"/>
          <p14:tracePt t="86222" x="2622550" y="5360988"/>
          <p14:tracePt t="86244" x="2611438" y="5360988"/>
          <p14:tracePt t="86252" x="2600325" y="5365750"/>
          <p14:tracePt t="86268" x="2589213" y="5372100"/>
          <p14:tracePt t="86269" x="2578100" y="5378450"/>
          <p14:tracePt t="86285" x="2565400" y="5383213"/>
          <p14:tracePt t="86302" x="2560638" y="5389563"/>
          <p14:tracePt t="86340" x="2554288" y="5389563"/>
          <p14:tracePt t="86361" x="2549525" y="5389563"/>
          <p14:tracePt t="86362" x="2543175" y="5389563"/>
          <p14:tracePt t="86369" x="2543175" y="5394325"/>
          <p14:tracePt t="86385" x="2532063" y="5394325"/>
          <p14:tracePt t="86402" x="2520950" y="5400675"/>
          <p14:tracePt t="86419" x="2514600" y="5400675"/>
          <p14:tracePt t="86435" x="2503488" y="5400675"/>
          <p14:tracePt t="86452" x="2492375" y="5407025"/>
          <p14:tracePt t="86469" x="2463800" y="5411788"/>
          <p14:tracePt t="86485" x="2428875" y="5418138"/>
          <p14:tracePt t="86502" x="2371725" y="5429250"/>
          <p14:tracePt t="86518" x="2308225" y="5435600"/>
          <p14:tracePt t="86535" x="2279650" y="5446713"/>
          <p14:tracePt t="86552" x="2257425" y="5457825"/>
          <p14:tracePt t="86568" x="2246313" y="5464175"/>
          <p14:tracePt t="86585" x="2228850" y="5468938"/>
          <p14:tracePt t="86602" x="2217738" y="5480050"/>
          <p14:tracePt t="86618" x="2211388" y="5492750"/>
          <p14:tracePt t="86635" x="2206625" y="5492750"/>
          <p14:tracePt t="86652" x="2200275" y="5497513"/>
          <p14:tracePt t="86788" x="2206625" y="5503863"/>
          <p14:tracePt t="86796" x="2211388" y="5508625"/>
          <p14:tracePt t="86804" x="2217738" y="5508625"/>
          <p14:tracePt t="86812" x="2228850" y="5508625"/>
          <p14:tracePt t="86819" x="2251075" y="5514975"/>
          <p14:tracePt t="86835" x="2279650" y="5514975"/>
          <p14:tracePt t="86852" x="2325688" y="5526088"/>
          <p14:tracePt t="86868" x="2371725" y="5532438"/>
          <p14:tracePt t="86885" x="2435225" y="5543550"/>
          <p14:tracePt t="86902" x="2514600" y="5549900"/>
          <p14:tracePt t="86919" x="2606675" y="5561013"/>
          <p14:tracePt t="86935" x="2686050" y="5572125"/>
          <p14:tracePt t="86952" x="2760663" y="5578475"/>
          <p14:tracePt t="86968" x="2817813" y="5583238"/>
          <p14:tracePt t="86985" x="2857500" y="5583238"/>
          <p14:tracePt t="87002" x="2879725" y="5583238"/>
          <p14:tracePt t="87019" x="2892425" y="5583238"/>
          <p14:tracePt t="87308" x="2897188" y="5594350"/>
          <p14:tracePt t="87316" x="2903538" y="5618163"/>
          <p14:tracePt t="87328" x="2908300" y="5635625"/>
          <p14:tracePt t="87332" x="2908300" y="5651500"/>
          <p14:tracePt t="87340" x="2921000" y="5680075"/>
          <p14:tracePt t="87352" x="2921000" y="5708650"/>
          <p14:tracePt t="87368" x="2921000" y="5737225"/>
          <p14:tracePt t="87385" x="2921000" y="5761038"/>
          <p14:tracePt t="87402" x="2921000" y="5765800"/>
          <p14:tracePt t="87418" x="2921000" y="5772150"/>
          <p14:tracePt t="87628" x="2925763" y="5772150"/>
          <p14:tracePt t="87636" x="2943225" y="5772150"/>
          <p14:tracePt t="87641" x="2971800" y="5772150"/>
          <p14:tracePt t="87652" x="2994025" y="5772150"/>
          <p14:tracePt t="87653" x="3063875" y="5772150"/>
          <p14:tracePt t="87669" x="3125788" y="5772150"/>
          <p14:tracePt t="87685" x="3189288" y="5765800"/>
          <p14:tracePt t="87702" x="3235325" y="5765800"/>
          <p14:tracePt t="87718" x="3240088" y="5765800"/>
          <p14:tracePt t="88044" x="3246438" y="5765800"/>
          <p14:tracePt t="88052" x="3275013" y="5754688"/>
          <p14:tracePt t="88062" x="3336925" y="5743575"/>
          <p14:tracePt t="88070" x="3475038" y="5721350"/>
          <p14:tracePt t="88085" x="3651250" y="5692775"/>
          <p14:tracePt t="88102" x="3875088" y="5657850"/>
          <p14:tracePt t="88118" x="4137025" y="5622925"/>
          <p14:tracePt t="88135" x="4400550" y="5583238"/>
          <p14:tracePt t="88152" x="4594225" y="5554663"/>
          <p14:tracePt t="88168" x="4778375" y="5537200"/>
          <p14:tracePt t="88185" x="4965700" y="5503863"/>
          <p14:tracePt t="88202" x="5154613" y="5480050"/>
          <p14:tracePt t="88218" x="5349875" y="5446713"/>
          <p14:tracePt t="88235" x="5549900" y="5400675"/>
          <p14:tracePt t="88252" x="5857875" y="5314950"/>
          <p14:tracePt t="88269" x="6064250" y="5264150"/>
          <p14:tracePt t="88285" x="6251575" y="5207000"/>
          <p14:tracePt t="88302" x="6429375" y="5165725"/>
          <p14:tracePt t="88318" x="6572250" y="5126038"/>
          <p14:tracePt t="88335" x="6686550" y="5086350"/>
          <p14:tracePt t="88352" x="6754813" y="5051425"/>
          <p14:tracePt t="88369" x="6800850" y="5029200"/>
          <p14:tracePt t="88385" x="6835775" y="5006975"/>
          <p14:tracePt t="88402" x="6864350" y="4989513"/>
          <p14:tracePt t="88418" x="6875463" y="4983163"/>
          <p14:tracePt t="88435" x="6880225" y="4983163"/>
          <p14:tracePt t="88452" x="6880225" y="4978400"/>
          <p14:tracePt t="88601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Energy Reactions</a:t>
            </a:r>
            <a:endParaRPr lang="en-US" dirty="0"/>
          </a:p>
        </p:txBody>
      </p:sp>
      <p:sp>
        <p:nvSpPr>
          <p:cNvPr id="249858" name="Rectangle 2"/>
          <p:cNvSpPr>
            <a:spLocks noGrp="1" noChangeArrowheads="1"/>
          </p:cNvSpPr>
          <p:nvPr>
            <p:ph idx="1"/>
          </p:nvPr>
        </p:nvSpPr>
        <p:spPr>
          <a:xfrm>
            <a:off x="304800" y="1066800"/>
            <a:ext cx="5791200" cy="3276600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80000"/>
              </a:lnSpc>
            </a:pPr>
            <a:r>
              <a:rPr lang="en-US" dirty="0"/>
              <a:t>Spallation Products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dirty="0"/>
              <a:t>products in immediate neighborhood </a:t>
            </a:r>
            <a:r>
              <a:rPr lang="en-US" dirty="0" smtClean="0"/>
              <a:t>of </a:t>
            </a:r>
            <a:r>
              <a:rPr lang="en-US" dirty="0"/>
              <a:t>target element found in highest </a:t>
            </a:r>
            <a:r>
              <a:rPr lang="en-US" dirty="0" smtClean="0"/>
              <a:t>yields</a:t>
            </a:r>
          </a:p>
          <a:p>
            <a:pPr marL="1200150" lvl="2" indent="-285750">
              <a:lnSpc>
                <a:spcPct val="80000"/>
              </a:lnSpc>
            </a:pPr>
            <a:r>
              <a:rPr lang="en-US" dirty="0" smtClean="0"/>
              <a:t>within 10 to 20 mass numbers</a:t>
            </a:r>
            <a:endParaRPr lang="en-US" dirty="0"/>
          </a:p>
          <a:p>
            <a:pPr marL="742950" lvl="1" indent="-285750">
              <a:lnSpc>
                <a:spcPct val="80000"/>
              </a:lnSpc>
            </a:pPr>
            <a:r>
              <a:rPr lang="en-US" dirty="0"/>
              <a:t>yields tend </a:t>
            </a:r>
            <a:r>
              <a:rPr lang="en-US" dirty="0" smtClean="0"/>
              <a:t>to form in two regions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dirty="0" smtClean="0">
                <a:sym typeface="Symbol" pitchFamily="18" charset="2"/>
              </a:rPr>
              <a:t> </a:t>
            </a:r>
            <a:r>
              <a:rPr lang="en-US" dirty="0">
                <a:sym typeface="Symbol" pitchFamily="18" charset="2"/>
              </a:rPr>
              <a:t>stability </a:t>
            </a:r>
            <a:r>
              <a:rPr lang="en-US" dirty="0" smtClean="0">
                <a:sym typeface="Symbol" pitchFamily="18" charset="2"/>
              </a:rPr>
              <a:t>for medium-weight </a:t>
            </a:r>
            <a:r>
              <a:rPr lang="en-US" dirty="0">
                <a:sym typeface="Symbol" pitchFamily="18" charset="2"/>
              </a:rPr>
              <a:t>products </a:t>
            </a:r>
            <a:endParaRPr lang="en-US" dirty="0" smtClean="0">
              <a:sym typeface="Symbol" pitchFamily="18" charset="2"/>
            </a:endParaRPr>
          </a:p>
          <a:p>
            <a:pPr marL="742950" lvl="1" indent="-285750">
              <a:lnSpc>
                <a:spcPct val="80000"/>
              </a:lnSpc>
            </a:pPr>
            <a:r>
              <a:rPr lang="en-US" dirty="0" smtClean="0">
                <a:sym typeface="Symbol" pitchFamily="18" charset="2"/>
              </a:rPr>
              <a:t>neutron-deficient </a:t>
            </a:r>
            <a:r>
              <a:rPr lang="en-US" dirty="0">
                <a:sym typeface="Symbol" pitchFamily="18" charset="2"/>
              </a:rPr>
              <a:t>side of stability with increasing Z of </a:t>
            </a:r>
            <a:r>
              <a:rPr lang="en-US" dirty="0" smtClean="0">
                <a:sym typeface="Symbol" pitchFamily="18" charset="2"/>
              </a:rPr>
              <a:t>products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dirty="0" smtClean="0">
                <a:sym typeface="Symbol" pitchFamily="18" charset="2"/>
              </a:rPr>
              <a:t>Used to produce beam of neutrons at spallation neutron source</a:t>
            </a:r>
          </a:p>
          <a:p>
            <a:pPr marL="1200150" lvl="2" indent="-285750">
              <a:lnSpc>
                <a:spcPct val="80000"/>
              </a:lnSpc>
            </a:pPr>
            <a:r>
              <a:rPr lang="en-US" dirty="0" smtClean="0">
                <a:sym typeface="Symbol" pitchFamily="18" charset="2"/>
              </a:rPr>
              <a:t>Heavy Z will produce 20-30 neutrons </a:t>
            </a:r>
          </a:p>
          <a:p>
            <a:pPr marL="1200150" lvl="2" indent="-285750">
              <a:lnSpc>
                <a:spcPct val="80000"/>
              </a:lnSpc>
            </a:pPr>
            <a:r>
              <a:rPr lang="en-US" dirty="0" smtClean="0">
                <a:sym typeface="Symbol" pitchFamily="18" charset="2"/>
              </a:rPr>
              <a:t>Basis of Spallation neutron source (</a:t>
            </a:r>
            <a:r>
              <a:rPr lang="en-US" dirty="0">
                <a:hlinkClick r:id="rId5"/>
              </a:rPr>
              <a:t>http://neutrons.ornl.gov/facilities/SNS</a:t>
            </a:r>
            <a:r>
              <a:rPr lang="en-US" dirty="0" smtClean="0">
                <a:hlinkClick r:id="rId5"/>
              </a:rPr>
              <a:t>/</a:t>
            </a:r>
            <a:r>
              <a:rPr lang="en-US" dirty="0" smtClean="0"/>
              <a:t>)</a:t>
            </a:r>
            <a:endParaRPr lang="en-US" dirty="0">
              <a:sym typeface="Symbol" pitchFamily="18" charset="2"/>
            </a:endParaRPr>
          </a:p>
          <a:p>
            <a:pPr>
              <a:lnSpc>
                <a:spcPct val="80000"/>
              </a:lnSpc>
            </a:pPr>
            <a:r>
              <a:rPr lang="en-US" dirty="0">
                <a:sym typeface="Symbol" pitchFamily="18" charset="2"/>
              </a:rPr>
              <a:t>High-Energy Fission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dirty="0">
                <a:sym typeface="Symbol" pitchFamily="18" charset="2"/>
              </a:rPr>
              <a:t>single broad peak in mass-yield curve instead of double hump seen in thermal-neutron fission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dirty="0">
                <a:sym typeface="Symbol" pitchFamily="18" charset="2"/>
              </a:rPr>
              <a:t>many neutron-deficient </a:t>
            </a:r>
            <a:r>
              <a:rPr lang="en-US" dirty="0" smtClean="0">
                <a:sym typeface="Symbol" pitchFamily="18" charset="2"/>
              </a:rPr>
              <a:t>nuclides</a:t>
            </a:r>
          </a:p>
          <a:p>
            <a:pPr marL="1200150" lvl="2" indent="-285750">
              <a:lnSpc>
                <a:spcPct val="80000"/>
              </a:lnSpc>
            </a:pPr>
            <a:r>
              <a:rPr lang="en-US" dirty="0" smtClean="0">
                <a:sym typeface="Symbol" pitchFamily="18" charset="2"/>
              </a:rPr>
              <a:t> </a:t>
            </a:r>
            <a:r>
              <a:rPr lang="en-US" dirty="0">
                <a:sym typeface="Symbol" pitchFamily="18" charset="2"/>
              </a:rPr>
              <a:t>especially among heavy products</a:t>
            </a:r>
          </a:p>
          <a:p>
            <a:pPr marL="1143000" lvl="2" indent="-228600">
              <a:lnSpc>
                <a:spcPct val="80000"/>
              </a:lnSpc>
            </a:pPr>
            <a:r>
              <a:rPr lang="en-US" dirty="0">
                <a:sym typeface="Symbol" pitchFamily="18" charset="2"/>
              </a:rPr>
              <a:t>originate from processes involving higher deposition </a:t>
            </a:r>
            <a:r>
              <a:rPr lang="en-US" dirty="0" smtClean="0">
                <a:sym typeface="Symbol" pitchFamily="18" charset="2"/>
              </a:rPr>
              <a:t>energies </a:t>
            </a:r>
          </a:p>
          <a:p>
            <a:pPr marL="1143000" lvl="2" indent="-228600">
              <a:lnSpc>
                <a:spcPct val="80000"/>
              </a:lnSpc>
            </a:pPr>
            <a:r>
              <a:rPr lang="en-US" dirty="0" smtClean="0">
                <a:sym typeface="Symbol" pitchFamily="18" charset="2"/>
              </a:rPr>
              <a:t>lower </a:t>
            </a:r>
            <a:r>
              <a:rPr lang="en-US" dirty="0">
                <a:sym typeface="Symbol" pitchFamily="18" charset="2"/>
              </a:rPr>
              <a:t>kinetic </a:t>
            </a:r>
            <a:r>
              <a:rPr lang="en-US" dirty="0" smtClean="0">
                <a:sym typeface="Symbol" pitchFamily="18" charset="2"/>
              </a:rPr>
              <a:t>energies</a:t>
            </a:r>
          </a:p>
          <a:p>
            <a:pPr marL="1143000" lvl="2" indent="-228600">
              <a:lnSpc>
                <a:spcPct val="80000"/>
              </a:lnSpc>
            </a:pPr>
            <a:r>
              <a:rPr lang="en-US" dirty="0" smtClean="0">
                <a:sym typeface="Symbol" pitchFamily="18" charset="2"/>
              </a:rPr>
              <a:t>do </a:t>
            </a:r>
            <a:r>
              <a:rPr lang="en-US" dirty="0">
                <a:sym typeface="Symbol" pitchFamily="18" charset="2"/>
              </a:rPr>
              <a:t>not appear to have partners of comparable </a:t>
            </a:r>
            <a:r>
              <a:rPr lang="en-US" dirty="0" smtClean="0">
                <a:sym typeface="Symbol" pitchFamily="18" charset="2"/>
              </a:rPr>
              <a:t>mass</a:t>
            </a:r>
          </a:p>
          <a:p>
            <a:pPr marL="1143000" lvl="2" indent="-228600">
              <a:lnSpc>
                <a:spcPct val="80000"/>
              </a:lnSpc>
            </a:pPr>
            <a:r>
              <a:rPr lang="en-US" dirty="0" smtClean="0">
                <a:sym typeface="Symbol" pitchFamily="18" charset="2"/>
              </a:rPr>
              <a:t>arise </a:t>
            </a:r>
            <a:r>
              <a:rPr lang="en-US" dirty="0">
                <a:sym typeface="Symbol" pitchFamily="18" charset="2"/>
              </a:rPr>
              <a:t>from spallation-like or fragmentation reactions</a:t>
            </a:r>
          </a:p>
        </p:txBody>
      </p:sp>
      <p:pic>
        <p:nvPicPr>
          <p:cNvPr id="443394" name="Picture 2" descr="http://www.physics.uu.se/tk/sites/physics.uu.se.tk/files/Ufissio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354628"/>
            <a:ext cx="6781800" cy="242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9476" name="Picture 4" descr="http://www.psi.ch/media/ImageBoard/igp_1024x640%3E_spallation_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143000"/>
            <a:ext cx="320040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9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654"/>
    </mc:Choice>
    <mc:Fallback xmlns="">
      <p:transition spd="slow" advTm="140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413" x="4464050" y="1954213"/>
          <p14:tracePt t="8501" x="4440238" y="1943100"/>
          <p14:tracePt t="8513" x="4418013" y="1936750"/>
          <p14:tracePt t="8514" x="4383088" y="1925638"/>
          <p14:tracePt t="8525" x="4292600" y="1903413"/>
          <p14:tracePt t="8541" x="4189413" y="1857375"/>
          <p14:tracePt t="8557" x="4075113" y="1806575"/>
          <p14:tracePt t="8573" x="3965575" y="1760538"/>
          <p14:tracePt t="8589" x="3892550" y="1731963"/>
          <p14:tracePt t="8605" x="3868738" y="1720850"/>
          <p14:tracePt t="8620" x="3851275" y="1714500"/>
          <p14:tracePt t="8641" x="3840163" y="1697038"/>
          <p14:tracePt t="8654" x="3822700" y="1692275"/>
          <p14:tracePt t="8670" x="3811588" y="1679575"/>
          <p14:tracePt t="8687" x="3783013" y="1663700"/>
          <p14:tracePt t="8704" x="3760788" y="1646238"/>
          <p14:tracePt t="8720" x="3732213" y="1628775"/>
          <p14:tracePt t="8737" x="3703638" y="1606550"/>
          <p14:tracePt t="8754" x="3651250" y="1589088"/>
          <p14:tracePt t="8770" x="3571875" y="1554163"/>
          <p14:tracePt t="8787" x="3486150" y="1514475"/>
          <p14:tracePt t="8804" x="3400425" y="1492250"/>
          <p14:tracePt t="8821" x="3246438" y="1428750"/>
          <p14:tracePt t="8837" x="3125788" y="1382713"/>
          <p14:tracePt t="8854" x="2994025" y="1354138"/>
          <p14:tracePt t="8870" x="2879725" y="1320800"/>
          <p14:tracePt t="8887" x="2800350" y="1303338"/>
          <p14:tracePt t="8904" x="2708275" y="1285875"/>
          <p14:tracePt t="8920" x="2593975" y="1263650"/>
          <p14:tracePt t="8937" x="2503488" y="1250950"/>
          <p14:tracePt t="8954" x="2422525" y="1239838"/>
          <p14:tracePt t="8970" x="2354263" y="1228725"/>
          <p14:tracePt t="8987" x="2303463" y="1228725"/>
          <p14:tracePt t="9004" x="2257425" y="1228725"/>
          <p14:tracePt t="9020" x="2171700" y="1228725"/>
          <p14:tracePt t="9038" x="2068513" y="1235075"/>
          <p14:tracePt t="9054" x="1982788" y="1235075"/>
          <p14:tracePt t="9070" x="1879600" y="1235075"/>
          <p14:tracePt t="9087" x="1793875" y="1235075"/>
          <p14:tracePt t="9104" x="1714500" y="1239838"/>
          <p14:tracePt t="9120" x="1617663" y="1239838"/>
          <p14:tracePt t="9137" x="1514475" y="1246188"/>
          <p14:tracePt t="9154" x="1411288" y="1263650"/>
          <p14:tracePt t="9170" x="1325563" y="1268413"/>
          <p14:tracePt t="9187" x="1268413" y="1279525"/>
          <p14:tracePt t="9204" x="1222375" y="1292225"/>
          <p14:tracePt t="9220" x="1171575" y="1314450"/>
          <p14:tracePt t="9237" x="1143000" y="1325563"/>
          <p14:tracePt t="9254" x="1108075" y="1349375"/>
          <p14:tracePt t="9271" x="1074738" y="1382713"/>
          <p14:tracePt t="9287" x="1039813" y="1428750"/>
          <p14:tracePt t="9304" x="993775" y="1485900"/>
          <p14:tracePt t="9320" x="942975" y="1554163"/>
          <p14:tracePt t="9337" x="903288" y="1635125"/>
          <p14:tracePt t="9354" x="874713" y="1697038"/>
          <p14:tracePt t="9370" x="868363" y="1771650"/>
          <p14:tracePt t="9387" x="863600" y="1839913"/>
          <p14:tracePt t="9404" x="863600" y="1914525"/>
          <p14:tracePt t="9420" x="863600" y="2011363"/>
          <p14:tracePt t="9437" x="874713" y="2074863"/>
          <p14:tracePt t="9454" x="879475" y="2132013"/>
          <p14:tracePt t="9470" x="885825" y="2171700"/>
          <p14:tracePt t="9487" x="896938" y="2211388"/>
          <p14:tracePt t="9504" x="914400" y="2246313"/>
          <p14:tracePt t="9520" x="931863" y="2286000"/>
          <p14:tracePt t="9537" x="954088" y="2314575"/>
          <p14:tracePt t="9554" x="977900" y="2343150"/>
          <p14:tracePt t="9570" x="993775" y="2371725"/>
          <p14:tracePt t="9587" x="1022350" y="2400300"/>
          <p14:tracePt t="9604" x="1050925" y="2422525"/>
          <p14:tracePt t="9620" x="1108075" y="2457450"/>
          <p14:tracePt t="9637" x="1149350" y="2486025"/>
          <p14:tracePt t="9654" x="1189038" y="2508250"/>
          <p14:tracePt t="9670" x="1217613" y="2532063"/>
          <p14:tracePt t="9687" x="1268413" y="2554288"/>
          <p14:tracePt t="9704" x="1336675" y="2589213"/>
          <p14:tracePt t="9720" x="1428750" y="2611438"/>
          <p14:tracePt t="9737" x="1531938" y="2640013"/>
          <p14:tracePt t="9754" x="1639888" y="2663825"/>
          <p14:tracePt t="9770" x="1743075" y="2692400"/>
          <p14:tracePt t="9787" x="1835150" y="2714625"/>
          <p14:tracePt t="9804" x="1925638" y="2736850"/>
          <p14:tracePt t="9820" x="2079625" y="2771775"/>
          <p14:tracePt t="9837" x="2200275" y="2789238"/>
          <p14:tracePt t="9854" x="2336800" y="2800350"/>
          <p14:tracePt t="9870" x="2457450" y="2822575"/>
          <p14:tracePt t="9887" x="2565400" y="2828925"/>
          <p14:tracePt t="9904" x="2679700" y="2846388"/>
          <p14:tracePt t="9920" x="2789238" y="2863850"/>
          <p14:tracePt t="9937" x="2886075" y="2863850"/>
          <p14:tracePt t="9954" x="2989263" y="2868613"/>
          <p14:tracePt t="9970" x="3074988" y="2868613"/>
          <p14:tracePt t="9987" x="3171825" y="2868613"/>
          <p14:tracePt t="10004" x="3303588" y="2868613"/>
          <p14:tracePt t="10020" x="3536950" y="2863850"/>
          <p14:tracePt t="10038" x="3703638" y="2840038"/>
          <p14:tracePt t="10054" x="3851275" y="2828925"/>
          <p14:tracePt t="10070" x="3965575" y="2817813"/>
          <p14:tracePt t="10087" x="4057650" y="2806700"/>
          <p14:tracePt t="10104" x="4132263" y="2800350"/>
          <p14:tracePt t="10120" x="4222750" y="2789238"/>
          <p14:tracePt t="10137" x="4321175" y="2778125"/>
          <p14:tracePt t="10154" x="4422775" y="2760663"/>
          <p14:tracePt t="10170" x="4503738" y="2749550"/>
          <p14:tracePt t="10187" x="4549775" y="2743200"/>
          <p14:tracePt t="10204" x="4594225" y="2736850"/>
          <p14:tracePt t="10220" x="4668838" y="2732088"/>
          <p14:tracePt t="10237" x="4749800" y="2720975"/>
          <p14:tracePt t="10254" x="4840288" y="2697163"/>
          <p14:tracePt t="10270" x="4943475" y="2668588"/>
          <p14:tracePt t="10287" x="5051425" y="2622550"/>
          <p14:tracePt t="10304" x="5132388" y="2589213"/>
          <p14:tracePt t="10320" x="5211763" y="2560638"/>
          <p14:tracePt t="10337" x="5268913" y="2525713"/>
          <p14:tracePt t="10354" x="5321300" y="2497138"/>
          <p14:tracePt t="10370" x="5349875" y="2463800"/>
          <p14:tracePt t="10387" x="5372100" y="2435225"/>
          <p14:tracePt t="10404" x="5389563" y="2411413"/>
          <p14:tracePt t="10420" x="5411788" y="2349500"/>
          <p14:tracePt t="10437" x="5411788" y="2320925"/>
          <p14:tracePt t="10454" x="5411788" y="2297113"/>
          <p14:tracePt t="10470" x="5411788" y="2274888"/>
          <p14:tracePt t="10487" x="5400675" y="2228850"/>
          <p14:tracePt t="10504" x="5372100" y="2171700"/>
          <p14:tracePt t="10520" x="5337175" y="2108200"/>
          <p14:tracePt t="10537" x="5286375" y="2039938"/>
          <p14:tracePt t="10554" x="5229225" y="1978025"/>
          <p14:tracePt t="10570" x="5160963" y="1908175"/>
          <p14:tracePt t="10587" x="5097463" y="1846263"/>
          <p14:tracePt t="10604" x="5029200" y="1778000"/>
          <p14:tracePt t="10620" x="4908550" y="1679575"/>
          <p14:tracePt t="10637" x="4822825" y="1611313"/>
          <p14:tracePt t="10654" x="4725988" y="1543050"/>
          <p14:tracePt t="10670" x="4629150" y="1492250"/>
          <p14:tracePt t="10687" x="4537075" y="1439863"/>
          <p14:tracePt t="10704" x="4451350" y="1400175"/>
          <p14:tracePt t="10720" x="4349750" y="1354138"/>
          <p14:tracePt t="10737" x="4222750" y="1296988"/>
          <p14:tracePt t="10754" x="4092575" y="1250950"/>
          <p14:tracePt t="10770" x="3954463" y="1211263"/>
          <p14:tracePt t="10787" x="3800475" y="1177925"/>
          <p14:tracePt t="10804" x="3651250" y="1136650"/>
          <p14:tracePt t="10820" x="3422650" y="1085850"/>
          <p14:tracePt t="10837" x="3292475" y="1057275"/>
          <p14:tracePt t="10854" x="3171825" y="1035050"/>
          <p14:tracePt t="10870" x="3063875" y="1017588"/>
          <p14:tracePt t="10887" x="2943225" y="1006475"/>
          <p14:tracePt t="10904" x="2822575" y="989013"/>
          <p14:tracePt t="10920" x="2714625" y="977900"/>
          <p14:tracePt t="10937" x="2606675" y="960438"/>
          <p14:tracePt t="10954" x="2497138" y="954088"/>
          <p14:tracePt t="10970" x="2400300" y="954088"/>
          <p14:tracePt t="10987" x="2279650" y="954088"/>
          <p14:tracePt t="11004" x="2171700" y="954088"/>
          <p14:tracePt t="11020" x="1954213" y="971550"/>
          <p14:tracePt t="11037" x="1817688" y="982663"/>
          <p14:tracePt t="11054" x="1697038" y="1000125"/>
          <p14:tracePt t="11070" x="1606550" y="1006475"/>
          <p14:tracePt t="11087" x="1525588" y="1022350"/>
          <p14:tracePt t="11104" x="1446213" y="1028700"/>
          <p14:tracePt t="11120" x="1389063" y="1039813"/>
          <p14:tracePt t="11137" x="1354138" y="1046163"/>
          <p14:tracePt t="11154" x="1325563" y="1057275"/>
          <p14:tracePt t="11170" x="1296988" y="1068388"/>
          <p14:tracePt t="11187" x="1268413" y="1092200"/>
          <p14:tracePt t="11204" x="1235075" y="1114425"/>
          <p14:tracePt t="11220" x="1177925" y="1160463"/>
          <p14:tracePt t="11237" x="1149350" y="1182688"/>
          <p14:tracePt t="11254" x="1125538" y="1206500"/>
          <p14:tracePt t="11270" x="1108075" y="1228725"/>
          <p14:tracePt t="11287" x="1085850" y="1263650"/>
          <p14:tracePt t="11304" x="1057275" y="1303338"/>
          <p14:tracePt t="11320" x="1017588" y="1354138"/>
          <p14:tracePt t="11337" x="977900" y="1406525"/>
          <p14:tracePt t="11354" x="949325" y="1446213"/>
          <p14:tracePt t="11370" x="931863" y="1492250"/>
          <p14:tracePt t="11387" x="914400" y="1531938"/>
          <p14:tracePt t="11404" x="896938" y="1565275"/>
          <p14:tracePt t="11420" x="885825" y="1617663"/>
          <p14:tracePt t="11437" x="874713" y="1651000"/>
          <p14:tracePt t="11454" x="874713" y="1674813"/>
          <p14:tracePt t="11470" x="868363" y="1703388"/>
          <p14:tracePt t="11487" x="863600" y="1736725"/>
          <p14:tracePt t="11504" x="863600" y="1778000"/>
          <p14:tracePt t="11520" x="868363" y="1828800"/>
          <p14:tracePt t="11537" x="874713" y="1874838"/>
          <p14:tracePt t="11554" x="892175" y="1920875"/>
          <p14:tracePt t="11570" x="908050" y="1954213"/>
          <p14:tracePt t="11587" x="920750" y="1989138"/>
          <p14:tracePt t="11604" x="931863" y="2006600"/>
          <p14:tracePt t="11620" x="960438" y="2039938"/>
          <p14:tracePt t="11637" x="982663" y="2063750"/>
          <p14:tracePt t="11654" x="1011238" y="2092325"/>
          <p14:tracePt t="11670" x="1050925" y="2120900"/>
          <p14:tracePt t="11687" x="1108075" y="2154238"/>
          <p14:tracePt t="11703" x="1165225" y="2182813"/>
          <p14:tracePt t="11720" x="1206500" y="2206625"/>
          <p14:tracePt t="11737" x="1239838" y="2217738"/>
          <p14:tracePt t="11754" x="1274763" y="2228850"/>
          <p14:tracePt t="11770" x="1296988" y="2239963"/>
          <p14:tracePt t="11787" x="1320800" y="2251075"/>
          <p14:tracePt t="11803" x="1336675" y="2263775"/>
          <p14:tracePt t="11820" x="1349375" y="2263775"/>
          <p14:tracePt t="12044" x="0" y="0"/>
        </p14:tracePtLst>
        <p14:tracePtLst>
          <p14:tracePt t="21893" x="3783013" y="1182688"/>
          <p14:tracePt t="21901" x="3778250" y="1171575"/>
          <p14:tracePt t="21904" x="3771900" y="1160463"/>
          <p14:tracePt t="21914" x="3760788" y="1143000"/>
          <p14:tracePt t="21920" x="3714750" y="1108075"/>
          <p14:tracePt t="21937" x="3679825" y="1079500"/>
          <p14:tracePt t="21954" x="3635375" y="1057275"/>
          <p14:tracePt t="21971" x="3578225" y="1035050"/>
          <p14:tracePt t="21987" x="3503613" y="993775"/>
          <p14:tracePt t="22004" x="3394075" y="936625"/>
          <p14:tracePt t="22020" x="3206750" y="828675"/>
          <p14:tracePt t="22037" x="3092450" y="765175"/>
          <p14:tracePt t="22054" x="2978150" y="720725"/>
          <p14:tracePt t="22071" x="2914650" y="692150"/>
          <p14:tracePt t="22087" x="2886075" y="685800"/>
          <p14:tracePt t="22149" x="2879725" y="685800"/>
          <p14:tracePt t="22157" x="2868613" y="692150"/>
          <p14:tracePt t="22165" x="2857500" y="696913"/>
          <p14:tracePt t="22171" x="2822575" y="714375"/>
          <p14:tracePt t="22187" x="2749550" y="731838"/>
          <p14:tracePt t="22204" x="2628900" y="754063"/>
          <p14:tracePt t="22221" x="2406650" y="777875"/>
          <p14:tracePt t="22237" x="2274888" y="793750"/>
          <p14:tracePt t="22254" x="2165350" y="806450"/>
          <p14:tracePt t="22271" x="2046288" y="822325"/>
          <p14:tracePt t="22287" x="1936750" y="839788"/>
          <p14:tracePt t="22304" x="1851025" y="850900"/>
          <p14:tracePt t="22321" x="1800225" y="857250"/>
          <p14:tracePt t="22337" x="1754188" y="863600"/>
          <p14:tracePt t="22354" x="1725613" y="874713"/>
          <p14:tracePt t="22371" x="1692275" y="885825"/>
          <p14:tracePt t="22387" x="1651000" y="896938"/>
          <p14:tracePt t="22404" x="1617663" y="914400"/>
          <p14:tracePt t="22420" x="1531938" y="949325"/>
          <p14:tracePt t="22437" x="1485900" y="971550"/>
          <p14:tracePt t="22454" x="1435100" y="1011238"/>
          <p14:tracePt t="22471" x="1400175" y="1046163"/>
          <p14:tracePt t="22487" x="1360488" y="1079500"/>
          <p14:tracePt t="22504" x="1325563" y="1114425"/>
          <p14:tracePt t="22520" x="1296988" y="1143000"/>
          <p14:tracePt t="22537" x="1268413" y="1177925"/>
          <p14:tracePt t="22554" x="1239838" y="1206500"/>
          <p14:tracePt t="22571" x="1217613" y="1239838"/>
          <p14:tracePt t="22587" x="1193800" y="1274763"/>
          <p14:tracePt t="22604" x="1154113" y="1308100"/>
          <p14:tracePt t="22620" x="1108075" y="1371600"/>
          <p14:tracePt t="22637" x="1085850" y="1411288"/>
          <p14:tracePt t="22654" x="1063625" y="1446213"/>
          <p14:tracePt t="22671" x="1050925" y="1468438"/>
          <p14:tracePt t="22687" x="1050925" y="1479550"/>
          <p14:tracePt t="22704" x="1046163" y="1497013"/>
          <p14:tracePt t="22721" x="1039813" y="1508125"/>
          <p14:tracePt t="22737" x="1039813" y="1525588"/>
          <p14:tracePt t="22754" x="1039813" y="1531938"/>
          <p14:tracePt t="22770" x="1039813" y="1536700"/>
          <p14:tracePt t="22787" x="1039813" y="1543050"/>
          <p14:tracePt t="22804" x="1046163" y="1549400"/>
          <p14:tracePt t="22820" x="1057275" y="1560513"/>
          <p14:tracePt t="22836" x="1085850" y="1577975"/>
          <p14:tracePt t="22853" x="1125538" y="1593850"/>
          <p14:tracePt t="22870" x="1182688" y="1611313"/>
          <p14:tracePt t="22887" x="1257300" y="1639888"/>
          <p14:tracePt t="22904" x="1349375" y="1663700"/>
          <p14:tracePt t="22921" x="1439863" y="1692275"/>
          <p14:tracePt t="22937" x="1531938" y="1703388"/>
          <p14:tracePt t="22954" x="1628775" y="1725613"/>
          <p14:tracePt t="22971" x="1725613" y="1743075"/>
          <p14:tracePt t="22987" x="1857375" y="1749425"/>
          <p14:tracePt t="23004" x="2000250" y="1754188"/>
          <p14:tracePt t="23021" x="2217738" y="1765300"/>
          <p14:tracePt t="23037" x="2336800" y="1778000"/>
          <p14:tracePt t="23054" x="2463800" y="1789113"/>
          <p14:tracePt t="23071" x="2593975" y="1793875"/>
          <p14:tracePt t="23087" x="2725738" y="1793875"/>
          <p14:tracePt t="23104" x="2846388" y="1793875"/>
          <p14:tracePt t="23120" x="2965450" y="1782763"/>
          <p14:tracePt t="23137" x="3074988" y="1778000"/>
          <p14:tracePt t="23154" x="3182938" y="1771650"/>
          <p14:tracePt t="23170" x="3275013" y="1765300"/>
          <p14:tracePt t="23187" x="3371850" y="1754188"/>
          <p14:tracePt t="23204" x="3475038" y="1749425"/>
          <p14:tracePt t="23221" x="3606800" y="1736725"/>
          <p14:tracePt t="23237" x="3686175" y="1720850"/>
          <p14:tracePt t="23254" x="3783013" y="1714500"/>
          <p14:tracePt t="23270" x="3886200" y="1708150"/>
          <p14:tracePt t="23287" x="3983038" y="1703388"/>
          <p14:tracePt t="23304" x="4092575" y="1685925"/>
          <p14:tracePt t="23320" x="4206875" y="1668463"/>
          <p14:tracePt t="23337" x="4303713" y="1657350"/>
          <p14:tracePt t="23354" x="4418013" y="1639888"/>
          <p14:tracePt t="23370" x="4532313" y="1628775"/>
          <p14:tracePt t="23387" x="4651375" y="1611313"/>
          <p14:tracePt t="23404" x="4765675" y="1600200"/>
          <p14:tracePt t="23420" x="4914900" y="1577975"/>
          <p14:tracePt t="23437" x="5018088" y="1560513"/>
          <p14:tracePt t="23454" x="5132388" y="1554163"/>
          <p14:tracePt t="23470" x="5246688" y="1536700"/>
          <p14:tracePt t="23487" x="5326063" y="1520825"/>
          <p14:tracePt t="23504" x="5394325" y="1497013"/>
          <p14:tracePt t="23520" x="5440363" y="1479550"/>
          <p14:tracePt t="23537" x="5475288" y="1463675"/>
          <p14:tracePt t="23554" x="5486400" y="1450975"/>
          <p14:tracePt t="23571" x="5497513" y="1446213"/>
          <p14:tracePt t="23587" x="5497513" y="1439863"/>
          <p14:tracePt t="23604" x="5503863" y="1439863"/>
          <p14:tracePt t="23685" x="5503863" y="1435100"/>
          <p14:tracePt t="23687" x="5497513" y="1435100"/>
          <p14:tracePt t="23704" x="5486400" y="1428750"/>
          <p14:tracePt t="23704" x="5464175" y="1428750"/>
          <p14:tracePt t="23721" x="5418138" y="1417638"/>
          <p14:tracePt t="23737" x="5297488" y="1400175"/>
          <p14:tracePt t="23754" x="5097463" y="1377950"/>
          <p14:tracePt t="23770" x="4721225" y="1331913"/>
          <p14:tracePt t="23787" x="4251325" y="1296988"/>
          <p14:tracePt t="23804" x="3829050" y="1274763"/>
          <p14:tracePt t="23820" x="3354388" y="1250950"/>
          <p14:tracePt t="23837" x="3108325" y="1246188"/>
          <p14:tracePt t="23854" x="2914650" y="1228725"/>
          <p14:tracePt t="23870" x="2743200" y="1222375"/>
          <p14:tracePt t="23887" x="2622550" y="1222375"/>
          <p14:tracePt t="23904" x="2536825" y="1235075"/>
          <p14:tracePt t="23920" x="2486025" y="1257300"/>
          <p14:tracePt t="23937" x="2422525" y="1292225"/>
          <p14:tracePt t="23954" x="2354263" y="1336675"/>
          <p14:tracePt t="23970" x="2279650" y="1382713"/>
          <p14:tracePt t="23987" x="2182813" y="1435100"/>
          <p14:tracePt t="24004" x="2074863" y="1479550"/>
          <p14:tracePt t="24021" x="1954213" y="1536700"/>
          <p14:tracePt t="24037" x="1925638" y="1565275"/>
          <p14:tracePt t="24054" x="1903413" y="1593850"/>
          <p14:tracePt t="24070" x="1885950" y="1600200"/>
          <p14:tracePt t="24087" x="1885950" y="1611313"/>
          <p14:tracePt t="24104" x="1879600" y="1617663"/>
          <p14:tracePt t="24469" x="1879600" y="1622425"/>
          <p14:tracePt t="24485" x="1879600" y="1628775"/>
          <p14:tracePt t="24493" x="1885950" y="1635125"/>
          <p14:tracePt t="24501" x="1892300" y="1635125"/>
          <p14:tracePt t="24509" x="1908175" y="1646238"/>
          <p14:tracePt t="24520" x="1936750" y="1651000"/>
          <p14:tracePt t="24537" x="1965325" y="1657350"/>
          <p14:tracePt t="24554" x="2006600" y="1663700"/>
          <p14:tracePt t="24570" x="2051050" y="1668463"/>
          <p14:tracePt t="24587" x="2085975" y="1679575"/>
          <p14:tracePt t="24604" x="2125663" y="1685925"/>
          <p14:tracePt t="24621" x="2193925" y="1708150"/>
          <p14:tracePt t="24637" x="2235200" y="1720850"/>
          <p14:tracePt t="24654" x="2251075" y="1731963"/>
          <p14:tracePt t="24670" x="2263775" y="1731963"/>
          <p14:tracePt t="24687" x="2268538" y="1731963"/>
          <p14:tracePt t="24704" x="2274888" y="1731963"/>
          <p14:tracePt t="24720" x="2279650" y="1731963"/>
          <p14:tracePt t="24757" x="2286000" y="1731963"/>
          <p14:tracePt t="24901" x="2292350" y="1731963"/>
          <p14:tracePt t="24934" x="2297113" y="1725613"/>
          <p14:tracePt t="25013" x="2303463" y="1725613"/>
          <p14:tracePt t="25037" x="2303463" y="1720850"/>
          <p14:tracePt t="25047" x="2308225" y="1720850"/>
          <p14:tracePt t="25048" x="2314575" y="1720850"/>
          <p14:tracePt t="25054" x="2320925" y="1720850"/>
          <p14:tracePt t="25173" x="2325688" y="1714500"/>
          <p14:tracePt t="25365" x="2332038" y="1714500"/>
          <p14:tracePt t="25493" x="2336800" y="1714500"/>
          <p14:tracePt t="25501" x="2336800" y="1720850"/>
          <p14:tracePt t="25533" x="2343150" y="1725613"/>
          <p14:tracePt t="25565" x="2349500" y="1725613"/>
          <p14:tracePt t="25597" x="2349500" y="1731963"/>
          <p14:tracePt t="25621" x="2354263" y="1743075"/>
          <p14:tracePt t="26093" x="2360613" y="1743075"/>
          <p14:tracePt t="26133" x="2365375" y="1743075"/>
          <p14:tracePt t="26153" x="2371725" y="1743075"/>
          <p14:tracePt t="26618" x="0" y="0"/>
        </p14:tracePtLst>
        <p14:tracePtLst>
          <p14:tracePt t="27584" x="2114550" y="1639888"/>
          <p14:tracePt t="27669" x="2132013" y="1639888"/>
          <p14:tracePt t="27677" x="2143125" y="1639888"/>
          <p14:tracePt t="27685" x="2149475" y="1639888"/>
          <p14:tracePt t="27704" x="2182813" y="1639888"/>
          <p14:tracePt t="27720" x="2222500" y="1639888"/>
          <p14:tracePt t="27725" x="2268538" y="1646238"/>
          <p14:tracePt t="27741" x="2314575" y="1646238"/>
          <p14:tracePt t="27757" x="2354263" y="1651000"/>
          <p14:tracePt t="27770" x="2365375" y="1657350"/>
          <p14:tracePt t="27789" x="2371725" y="1657350"/>
          <p14:tracePt t="27805" x="2382838" y="1657350"/>
          <p14:tracePt t="27821" x="2411413" y="1657350"/>
          <p14:tracePt t="27845" x="2422525" y="1663700"/>
          <p14:tracePt t="27861" x="2435225" y="1663700"/>
          <p14:tracePt t="27877" x="2446338" y="1663700"/>
          <p14:tracePt t="27903" x="2446338" y="1668463"/>
          <p14:tracePt t="27965" x="2451100" y="1668463"/>
          <p14:tracePt t="27981" x="2457450" y="1668463"/>
          <p14:tracePt t="27989" x="2463800" y="1668463"/>
          <p14:tracePt t="27989" x="2468563" y="1668463"/>
          <p14:tracePt t="28005" x="2479675" y="1668463"/>
          <p14:tracePt t="28020" x="2520950" y="1668463"/>
          <p14:tracePt t="28038" x="2560638" y="1674813"/>
          <p14:tracePt t="28053" x="2589213" y="1679575"/>
          <p14:tracePt t="28070" x="2606675" y="1679575"/>
          <p14:tracePt t="28087" x="2611438" y="1679575"/>
          <p14:tracePt t="28326" x="2622550" y="1679575"/>
          <p14:tracePt t="28334" x="2640013" y="1679575"/>
          <p14:tracePt t="28342" x="2663825" y="1679575"/>
          <p14:tracePt t="28350" x="2674938" y="1679575"/>
          <p14:tracePt t="28358" x="2743200" y="1679575"/>
          <p14:tracePt t="28371" x="2879725" y="1679575"/>
          <p14:tracePt t="28388" x="3046413" y="1679575"/>
          <p14:tracePt t="28405" x="3206750" y="1692275"/>
          <p14:tracePt t="28421" x="3349625" y="1692275"/>
          <p14:tracePt t="28438" x="3440113" y="1685925"/>
          <p14:tracePt t="28454" x="3549650" y="1685925"/>
          <p14:tracePt t="28471" x="3697288" y="1692275"/>
          <p14:tracePt t="28488" x="3835400" y="1697038"/>
          <p14:tracePt t="28505" x="3943350" y="1703388"/>
          <p14:tracePt t="28521" x="4006850" y="1708150"/>
          <p14:tracePt t="28538" x="4057650" y="1714500"/>
          <p14:tracePt t="28554" x="4103688" y="1720850"/>
          <p14:tracePt t="28571" x="4160838" y="1743075"/>
          <p14:tracePt t="28588" x="4222750" y="1754188"/>
          <p14:tracePt t="28605" x="4268788" y="1765300"/>
          <p14:tracePt t="28621" x="4275138" y="1765300"/>
          <p14:tracePt t="28972" x="0" y="0"/>
        </p14:tracePtLst>
        <p14:tracePtLst>
          <p14:tracePt t="30024" x="5915025" y="1554163"/>
          <p14:tracePt t="30166" x="5921375" y="1560513"/>
          <p14:tracePt t="30182" x="5926138" y="1577975"/>
          <p14:tracePt t="30190" x="5932488" y="1600200"/>
          <p14:tracePt t="30206" x="5943600" y="1628775"/>
          <p14:tracePt t="30214" x="5949950" y="1646238"/>
          <p14:tracePt t="30222" x="5983288" y="1736725"/>
          <p14:tracePt t="30241" x="6000750" y="1778000"/>
          <p14:tracePt t="30254" x="6011863" y="1806575"/>
          <p14:tracePt t="30271" x="6018213" y="1822450"/>
          <p14:tracePt t="30288" x="6018213" y="1839913"/>
          <p14:tracePt t="30304" x="6022975" y="1863725"/>
          <p14:tracePt t="30321" x="6029325" y="1885950"/>
          <p14:tracePt t="30338" x="6029325" y="1925638"/>
          <p14:tracePt t="30354" x="6040438" y="1965325"/>
          <p14:tracePt t="30371" x="6046788" y="2022475"/>
          <p14:tracePt t="30388" x="6051550" y="2085975"/>
          <p14:tracePt t="30404" x="6057900" y="2136775"/>
          <p14:tracePt t="30421" x="6064250" y="2228850"/>
          <p14:tracePt t="30438" x="6064250" y="2279650"/>
          <p14:tracePt t="30454" x="6069013" y="2325688"/>
          <p14:tracePt t="30471" x="6069013" y="2354263"/>
          <p14:tracePt t="30488" x="6069013" y="2382838"/>
          <p14:tracePt t="30504" x="6069013" y="2428875"/>
          <p14:tracePt t="30521" x="6069013" y="2474913"/>
          <p14:tracePt t="30538" x="6064250" y="2514600"/>
          <p14:tracePt t="30554" x="6064250" y="2536825"/>
          <p14:tracePt t="30571" x="6064250" y="2565400"/>
          <p14:tracePt t="30588" x="6064250" y="2606675"/>
          <p14:tracePt t="30604" x="6064250" y="2651125"/>
          <p14:tracePt t="30621" x="6057900" y="2708275"/>
          <p14:tracePt t="30638" x="6057900" y="2749550"/>
          <p14:tracePt t="30654" x="6057900" y="2771775"/>
          <p14:tracePt t="30671" x="6057900" y="2794000"/>
          <p14:tracePt t="30688" x="6057900" y="2806700"/>
          <p14:tracePt t="30704" x="6057900" y="2822575"/>
          <p14:tracePt t="30721" x="6057900" y="2835275"/>
          <p14:tracePt t="30738" x="6057900" y="2840038"/>
          <p14:tracePt t="30754" x="6057900" y="2846388"/>
          <p14:tracePt t="30790" x="6057900" y="2851150"/>
          <p14:tracePt t="30790" x="6057900" y="2857500"/>
          <p14:tracePt t="30804" x="6057900" y="2868613"/>
          <p14:tracePt t="30821" x="6057900" y="2886075"/>
          <p14:tracePt t="30838" x="6057900" y="2892425"/>
          <p14:tracePt t="30854" x="6057900" y="2897188"/>
          <p14:tracePt t="30958" x="6075363" y="2897188"/>
          <p14:tracePt t="30965" x="6086475" y="2897188"/>
          <p14:tracePt t="30974" x="6108700" y="2903538"/>
          <p14:tracePt t="30982" x="6126163" y="2903538"/>
          <p14:tracePt t="30989" x="6189663" y="2914650"/>
          <p14:tracePt t="31004" x="6297613" y="2936875"/>
          <p14:tracePt t="31021" x="6543675" y="2960688"/>
          <p14:tracePt t="31038" x="6692900" y="2971800"/>
          <p14:tracePt t="31054" x="6800850" y="2982913"/>
          <p14:tracePt t="31071" x="6904038" y="2989263"/>
          <p14:tracePt t="31088" x="6989763" y="2994025"/>
          <p14:tracePt t="31104" x="7064375" y="3000375"/>
          <p14:tracePt t="31121" x="7126288" y="3011488"/>
          <p14:tracePt t="31138" x="7178675" y="3011488"/>
          <p14:tracePt t="31154" x="7218363" y="3017838"/>
          <p14:tracePt t="31171" x="7251700" y="3017838"/>
          <p14:tracePt t="31188" x="7292975" y="3017838"/>
          <p14:tracePt t="31204" x="7350125" y="3028950"/>
          <p14:tracePt t="31221" x="7435850" y="3028950"/>
          <p14:tracePt t="31238" x="7486650" y="3028950"/>
          <p14:tracePt t="31254" x="7526338" y="3035300"/>
          <p14:tracePt t="31271" x="7572375" y="3046413"/>
          <p14:tracePt t="31287" x="7623175" y="3051175"/>
          <p14:tracePt t="31304" x="7686675" y="3063875"/>
          <p14:tracePt t="31321" x="7750175" y="3063875"/>
          <p14:tracePt t="31338" x="7807325" y="3063875"/>
          <p14:tracePt t="31354" x="7858125" y="3063875"/>
          <p14:tracePt t="31371" x="7904163" y="3063875"/>
          <p14:tracePt t="31387" x="7954963" y="3063875"/>
          <p14:tracePt t="31404" x="8018463" y="3068638"/>
          <p14:tracePt t="31421" x="8093075" y="3068638"/>
          <p14:tracePt t="31438" x="8121650" y="3068638"/>
          <p14:tracePt t="31454" x="8154988" y="3063875"/>
          <p14:tracePt t="31471" x="8207375" y="3051175"/>
          <p14:tracePt t="31487" x="8269288" y="3046413"/>
          <p14:tracePt t="31504" x="8326438" y="3035300"/>
          <p14:tracePt t="31521" x="8378825" y="3017838"/>
          <p14:tracePt t="31538" x="8412163" y="3006725"/>
          <p14:tracePt t="31554" x="8451850" y="2989263"/>
          <p14:tracePt t="31571" x="8480425" y="2971800"/>
          <p14:tracePt t="31588" x="8521700" y="2954338"/>
          <p14:tracePt t="31604" x="8555038" y="2936875"/>
          <p14:tracePt t="31621" x="8601075" y="2914650"/>
          <p14:tracePt t="31638" x="8636000" y="2892425"/>
          <p14:tracePt t="31654" x="8669338" y="2879725"/>
          <p14:tracePt t="31671" x="8697913" y="2851150"/>
          <p14:tracePt t="31688" x="8726488" y="2822575"/>
          <p14:tracePt t="31704" x="8750300" y="2789238"/>
          <p14:tracePt t="31721" x="8778875" y="2749550"/>
          <p14:tracePt t="31738" x="8807450" y="2703513"/>
          <p14:tracePt t="31754" x="8823325" y="2663825"/>
          <p14:tracePt t="31771" x="8840788" y="2606675"/>
          <p14:tracePt t="31787" x="8851900" y="2554288"/>
          <p14:tracePt t="31804" x="8864600" y="2486025"/>
          <p14:tracePt t="31821" x="8864600" y="2378075"/>
          <p14:tracePt t="31838" x="8864600" y="2292350"/>
          <p14:tracePt t="31855" x="8864600" y="2200275"/>
          <p14:tracePt t="31871" x="8858250" y="2120900"/>
          <p14:tracePt t="31886" x="8836025" y="2046288"/>
          <p14:tracePt t="31903" x="8818563" y="1960563"/>
          <p14:tracePt t="31920" x="8772525" y="1874838"/>
          <p14:tracePt t="31937" x="8726488" y="1806575"/>
          <p14:tracePt t="31953" x="8686800" y="1754188"/>
          <p14:tracePt t="31970" x="8651875" y="1720850"/>
          <p14:tracePt t="31987" x="8623300" y="1697038"/>
          <p14:tracePt t="32003" x="8583613" y="1685925"/>
          <p14:tracePt t="32020" x="8486775" y="1657350"/>
          <p14:tracePt t="32037" x="8355013" y="1622425"/>
          <p14:tracePt t="32053" x="8218488" y="1593850"/>
          <p14:tracePt t="32070" x="8080375" y="1577975"/>
          <p14:tracePt t="32086" x="7978775" y="1571625"/>
          <p14:tracePt t="32104" x="7893050" y="1565275"/>
          <p14:tracePt t="32121" x="7800975" y="1565275"/>
          <p14:tracePt t="32138" x="7708900" y="1565275"/>
          <p14:tracePt t="32154" x="7629525" y="1582738"/>
          <p14:tracePt t="32171" x="7554913" y="1606550"/>
          <p14:tracePt t="32188" x="7458075" y="1639888"/>
          <p14:tracePt t="32204" x="7343775" y="1685925"/>
          <p14:tracePt t="32204" x="7286625" y="1703388"/>
          <p14:tracePt t="32221" x="7183438" y="1736725"/>
          <p14:tracePt t="32238" x="7086600" y="1778000"/>
          <p14:tracePt t="32254" x="7018338" y="1817688"/>
          <p14:tracePt t="32271" x="6950075" y="1857375"/>
          <p14:tracePt t="32288" x="6897688" y="1897063"/>
          <p14:tracePt t="32304" x="6840538" y="1936750"/>
          <p14:tracePt t="32321" x="6789738" y="1960563"/>
          <p14:tracePt t="32338" x="6754813" y="1978025"/>
          <p14:tracePt t="32354" x="6708775" y="1993900"/>
          <p14:tracePt t="32371" x="6680200" y="2011363"/>
          <p14:tracePt t="32388" x="6646863" y="2022475"/>
          <p14:tracePt t="32404" x="6600825" y="2039938"/>
          <p14:tracePt t="32421" x="6526213" y="2068513"/>
          <p14:tracePt t="32438" x="6492875" y="2085975"/>
          <p14:tracePt t="32454" x="6440488" y="2108200"/>
          <p14:tracePt t="32471" x="6394450" y="2136775"/>
          <p14:tracePt t="32488" x="6326188" y="2182813"/>
          <p14:tracePt t="32504" x="6235700" y="2235200"/>
          <p14:tracePt t="32521" x="6165850" y="2279650"/>
          <p14:tracePt t="32537" x="6108700" y="2320925"/>
          <p14:tracePt t="32554" x="6057900" y="2349500"/>
          <p14:tracePt t="32571" x="6007100" y="2389188"/>
          <p14:tracePt t="32588" x="5961063" y="2417763"/>
          <p14:tracePt t="32604" x="5897563" y="2457450"/>
          <p14:tracePt t="32621" x="5835650" y="2508250"/>
          <p14:tracePt t="32638" x="5800725" y="2536825"/>
          <p14:tracePt t="32654" x="5765800" y="2560638"/>
          <p14:tracePt t="32671" x="5743575" y="2589213"/>
          <p14:tracePt t="32688" x="5726113" y="2611438"/>
          <p14:tracePt t="32837" x="5732463" y="2622550"/>
          <p14:tracePt t="32853" x="5743575" y="2628900"/>
          <p14:tracePt t="32864" x="5749925" y="2628900"/>
          <p14:tracePt t="32877" x="5761038" y="2628900"/>
          <p14:tracePt t="32901" x="5765800" y="2628900"/>
          <p14:tracePt t="32917" x="5772150" y="2628900"/>
          <p14:tracePt t="32925" x="5783263" y="2628900"/>
          <p14:tracePt t="32937" x="5789613" y="2628900"/>
          <p14:tracePt t="32940" x="5818188" y="2628900"/>
          <p14:tracePt t="32953" x="5840413" y="2622550"/>
          <p14:tracePt t="32969" x="5875338" y="2600325"/>
          <p14:tracePt t="32986" x="5908675" y="2571750"/>
          <p14:tracePt t="33004" x="5932488" y="2549525"/>
          <p14:tracePt t="33019" x="5972175" y="2492375"/>
          <p14:tracePt t="33038" x="6007100" y="2411413"/>
          <p14:tracePt t="33053" x="6040438" y="2325688"/>
          <p14:tracePt t="33071" x="6051550" y="2279650"/>
          <p14:tracePt t="33088" x="6064250" y="2257425"/>
          <p14:tracePt t="33104" x="6069013" y="2246313"/>
          <p14:tracePt t="33121" x="6075363" y="2246313"/>
          <p14:tracePt t="33138" x="6075363" y="2239963"/>
          <p14:tracePt t="33154" x="6075363" y="2228850"/>
          <p14:tracePt t="33236" x="6080125" y="2228850"/>
          <p14:tracePt t="33243" x="6086475" y="2222500"/>
          <p14:tracePt t="33253" x="6092825" y="2217738"/>
          <p14:tracePt t="33254" x="6115050" y="2206625"/>
          <p14:tracePt t="33270" x="6132513" y="2200275"/>
          <p14:tracePt t="33287" x="6154738" y="2189163"/>
          <p14:tracePt t="33303" x="6165850" y="2182813"/>
          <p14:tracePt t="33320" x="6200775" y="2171700"/>
          <p14:tracePt t="33337" x="6240463" y="2165350"/>
          <p14:tracePt t="33353" x="6280150" y="2160588"/>
          <p14:tracePt t="33370" x="6297613" y="2160588"/>
          <p14:tracePt t="33387" x="6308725" y="2154238"/>
          <p14:tracePt t="33532" x="6315075" y="2154238"/>
          <p14:tracePt t="33546" x="6321425" y="2154238"/>
          <p14:tracePt t="33553" x="6326188" y="2154238"/>
          <p14:tracePt t="33554" x="6350000" y="2154238"/>
          <p14:tracePt t="33570" x="6378575" y="2154238"/>
          <p14:tracePt t="33586" x="6411913" y="2154238"/>
          <p14:tracePt t="33603" x="6435725" y="2160588"/>
          <p14:tracePt t="33620" x="6464300" y="2171700"/>
          <p14:tracePt t="33636" x="6475413" y="2171700"/>
          <p14:tracePt t="33653" x="6480175" y="2171700"/>
          <p14:tracePt t="33670" x="6480175" y="2178050"/>
          <p14:tracePt t="33861" x="6492875" y="2178050"/>
          <p14:tracePt t="33880" x="6497638" y="2178050"/>
          <p14:tracePt t="33925" x="6503988" y="2178050"/>
          <p14:tracePt t="33949" x="6515100" y="2178050"/>
          <p14:tracePt t="34502" x="6508750" y="2178050"/>
          <p14:tracePt t="34533" x="6503988" y="2178050"/>
          <p14:tracePt t="34613" x="6492875" y="2178050"/>
          <p14:tracePt t="34645" x="6480175" y="2182813"/>
          <p14:tracePt t="36837" x="6486525" y="2182813"/>
          <p14:tracePt t="36869" x="6492875" y="2182813"/>
          <p14:tracePt t="36989" x="6497638" y="2182813"/>
          <p14:tracePt t="37013" x="6503988" y="2182813"/>
          <p14:tracePt t="37021" x="6508750" y="2182813"/>
          <p14:tracePt t="37037" x="6521450" y="2182813"/>
          <p14:tracePt t="37038" x="6526213" y="2178050"/>
          <p14:tracePt t="37054" x="6532563" y="2178050"/>
          <p14:tracePt t="37070" x="6550025" y="2178050"/>
          <p14:tracePt t="37087" x="6561138" y="2178050"/>
          <p14:tracePt t="37104" x="6583363" y="2178050"/>
          <p14:tracePt t="37120" x="6611938" y="2171700"/>
          <p14:tracePt t="37137" x="6651625" y="2165350"/>
          <p14:tracePt t="37154" x="6686550" y="2160588"/>
          <p14:tracePt t="37170" x="6692900" y="2160588"/>
          <p14:tracePt t="37187" x="6697663" y="2160588"/>
          <p14:tracePt t="37261" x="6708775" y="2160588"/>
          <p14:tracePt t="37269" x="6721475" y="2160588"/>
          <p14:tracePt t="37270" x="6765925" y="2160588"/>
          <p14:tracePt t="37287" x="6858000" y="2178050"/>
          <p14:tracePt t="37304" x="6965950" y="2200275"/>
          <p14:tracePt t="37321" x="7086600" y="2217738"/>
          <p14:tracePt t="37337" x="7165975" y="2228850"/>
          <p14:tracePt t="37354" x="7212013" y="2235200"/>
          <p14:tracePt t="37371" x="7223125" y="2235200"/>
          <p14:tracePt t="37387" x="7229475" y="2235200"/>
          <p14:tracePt t="37437" x="7235825" y="2235200"/>
          <p14:tracePt t="37461" x="7240588" y="2235200"/>
          <p14:tracePt t="37477" x="7246938" y="2235200"/>
          <p14:tracePt t="37485" x="7251700" y="2235200"/>
          <p14:tracePt t="37491" x="7264400" y="2235200"/>
          <p14:tracePt t="37504" x="7280275" y="2235200"/>
          <p14:tracePt t="37521" x="7297738" y="2235200"/>
          <p14:tracePt t="37537" x="7315200" y="2235200"/>
          <p14:tracePt t="37554" x="7326313" y="2235200"/>
          <p14:tracePt t="37571" x="7354888" y="2235200"/>
          <p14:tracePt t="37587" x="7361238" y="2235200"/>
          <p14:tracePt t="37869" x="7366000" y="2228850"/>
          <p14:tracePt t="37877" x="7378700" y="2217738"/>
          <p14:tracePt t="37885" x="7383463" y="2206625"/>
          <p14:tracePt t="37893" x="7394575" y="2171700"/>
          <p14:tracePt t="37904" x="7407275" y="2143125"/>
          <p14:tracePt t="37921" x="7418388" y="2103438"/>
          <p14:tracePt t="37938" x="7423150" y="2063750"/>
          <p14:tracePt t="37954" x="7423150" y="2035175"/>
          <p14:tracePt t="37971" x="7423150" y="2006600"/>
          <p14:tracePt t="37987" x="7423150" y="1993900"/>
          <p14:tracePt t="38004" x="7418388" y="1989138"/>
          <p14:tracePt t="38045" x="7412038" y="1989138"/>
          <p14:tracePt t="38063" x="7407275" y="1989138"/>
          <p14:tracePt t="38077" x="7394575" y="1989138"/>
          <p14:tracePt t="38086" x="7383463" y="2000250"/>
          <p14:tracePt t="38093" x="7343775" y="2022475"/>
          <p14:tracePt t="38104" x="7304088" y="2057400"/>
          <p14:tracePt t="38120" x="7258050" y="2108200"/>
          <p14:tracePt t="38137" x="7212013" y="2178050"/>
          <p14:tracePt t="38154" x="7178675" y="2246313"/>
          <p14:tracePt t="38171" x="7161213" y="2292350"/>
          <p14:tracePt t="38187" x="7161213" y="2325688"/>
          <p14:tracePt t="38204" x="7161213" y="2336800"/>
          <p14:tracePt t="38221" x="7161213" y="2343150"/>
          <p14:tracePt t="38261" x="7165975" y="2343150"/>
          <p14:tracePt t="38262" x="7172325" y="2343150"/>
          <p14:tracePt t="38271" x="7200900" y="2343150"/>
          <p14:tracePt t="38287" x="7246938" y="2325688"/>
          <p14:tracePt t="38304" x="7361238" y="2292350"/>
          <p14:tracePt t="38320" x="7480300" y="2257425"/>
          <p14:tracePt t="38337" x="7594600" y="2217738"/>
          <p14:tracePt t="38354" x="7664450" y="2178050"/>
          <p14:tracePt t="38371" x="7697788" y="2149475"/>
          <p14:tracePt t="38387" x="7715250" y="2132013"/>
          <p14:tracePt t="38404" x="7715250" y="2114550"/>
          <p14:tracePt t="38420" x="7715250" y="2108200"/>
          <p14:tracePt t="38533" x="7704138" y="2108200"/>
          <p14:tracePt t="38541" x="7686675" y="2108200"/>
          <p14:tracePt t="38549" x="7664450" y="2120900"/>
          <p14:tracePt t="38549" x="7629525" y="2136775"/>
          <p14:tracePt t="38565" x="7600950" y="2149475"/>
          <p14:tracePt t="38573" x="7572375" y="2160588"/>
          <p14:tracePt t="38581" x="7537450" y="2189163"/>
          <p14:tracePt t="38589" x="7497763" y="2217738"/>
          <p14:tracePt t="38604" x="7480300" y="2246313"/>
          <p14:tracePt t="38620" x="7475538" y="2251075"/>
          <p14:tracePt t="39013" x="7480300" y="2263775"/>
          <p14:tracePt t="39021" x="7515225" y="2274888"/>
          <p14:tracePt t="39030" x="7566025" y="2303463"/>
          <p14:tracePt t="39031" x="7618413" y="2320925"/>
          <p14:tracePt t="39037" x="7708900" y="2365375"/>
          <p14:tracePt t="39054" x="7778750" y="2389188"/>
          <p14:tracePt t="39070" x="7818438" y="2406650"/>
          <p14:tracePt t="39087" x="7840663" y="2417763"/>
          <p14:tracePt t="39104" x="7847013" y="2422525"/>
          <p14:tracePt t="39149" x="7851775" y="2422525"/>
          <p14:tracePt t="39157" x="7858125" y="2422525"/>
          <p14:tracePt t="39165" x="7869238" y="2417763"/>
          <p14:tracePt t="39173" x="7897813" y="2393950"/>
          <p14:tracePt t="39187" x="7950200" y="2365375"/>
          <p14:tracePt t="39204" x="7989888" y="2320925"/>
          <p14:tracePt t="39220" x="8051800" y="2251075"/>
          <p14:tracePt t="39237" x="8075613" y="2206625"/>
          <p14:tracePt t="39254" x="8093075" y="2160588"/>
          <p14:tracePt t="39270" x="8115300" y="2120900"/>
          <p14:tracePt t="39287" x="8115300" y="2085975"/>
          <p14:tracePt t="39304" x="8115300" y="2063750"/>
          <p14:tracePt t="39321" x="8115300" y="2035175"/>
          <p14:tracePt t="39337" x="8115300" y="2017713"/>
          <p14:tracePt t="39354" x="8115300" y="2011363"/>
          <p14:tracePt t="39533" x="8115300" y="2022475"/>
          <p14:tracePt t="39541" x="8108950" y="2028825"/>
          <p14:tracePt t="39554" x="8104188" y="2039938"/>
          <p14:tracePt t="39554" x="8097838" y="2057400"/>
          <p14:tracePt t="39570" x="8093075" y="2092325"/>
          <p14:tracePt t="39587" x="8093075" y="2108200"/>
          <p14:tracePt t="39604" x="8093075" y="2132013"/>
          <p14:tracePt t="39621" x="8086725" y="2165350"/>
          <p14:tracePt t="39637" x="8086725" y="2182813"/>
          <p14:tracePt t="39654" x="8086725" y="2200275"/>
          <p14:tracePt t="39670" x="8086725" y="2211388"/>
          <p14:tracePt t="39687" x="8086725" y="2222500"/>
          <p14:tracePt t="39733" x="8086725" y="2228850"/>
          <p14:tracePt t="39747" x="8086725" y="2235200"/>
          <p14:tracePt t="39765" x="8086725" y="2246313"/>
          <p14:tracePt t="39780" x="8086725" y="2257425"/>
          <p14:tracePt t="39797" x="8086725" y="2263775"/>
          <p14:tracePt t="39805" x="8086725" y="2279650"/>
          <p14:tracePt t="39829" x="8086725" y="2286000"/>
          <p14:tracePt t="39847" x="8086725" y="2292350"/>
          <p14:tracePt t="39854" x="8093075" y="2297113"/>
          <p14:tracePt t="39885" x="8097838" y="2303463"/>
          <p14:tracePt t="39901" x="8097838" y="2308225"/>
          <p14:tracePt t="39917" x="8097838" y="2314575"/>
          <p14:tracePt t="39941" x="8097838" y="2325688"/>
          <p14:tracePt t="39949" x="8104188" y="2332038"/>
          <p14:tracePt t="39957" x="8108950" y="2332038"/>
          <p14:tracePt t="39965" x="8115300" y="2343150"/>
          <p14:tracePt t="39973" x="8121650" y="2360613"/>
          <p14:tracePt t="39987" x="8132763" y="2382838"/>
          <p14:tracePt t="40004" x="8137525" y="2400300"/>
          <p14:tracePt t="40021" x="8154988" y="2428875"/>
          <p14:tracePt t="40037" x="8166100" y="2451100"/>
          <p14:tracePt t="40054" x="8178800" y="2474913"/>
          <p14:tracePt t="40070" x="8189913" y="2479675"/>
          <p14:tracePt t="40087" x="8194675" y="2492375"/>
          <p14:tracePt t="40104" x="8201025" y="2497138"/>
          <p14:tracePt t="40120" x="8207375" y="2508250"/>
          <p14:tracePt t="40137" x="8218488" y="2514600"/>
          <p14:tracePt t="40154" x="8229600" y="2525713"/>
          <p14:tracePt t="40170" x="8251825" y="2543175"/>
          <p14:tracePt t="40187" x="8286750" y="2560638"/>
          <p14:tracePt t="40204" x="8321675" y="2578100"/>
          <p14:tracePt t="40220" x="8378825" y="2600325"/>
          <p14:tracePt t="40237" x="8418513" y="2617788"/>
          <p14:tracePt t="40254" x="8451850" y="2628900"/>
          <p14:tracePt t="40270" x="8480425" y="2628900"/>
          <p14:tracePt t="40287" x="8497888" y="2628900"/>
          <p14:tracePt t="40304" x="8509000" y="2628900"/>
          <p14:tracePt t="40320" x="8526463" y="2628900"/>
          <p14:tracePt t="40337" x="8537575" y="2628900"/>
          <p14:tracePt t="40354" x="8572500" y="2628900"/>
          <p14:tracePt t="40370" x="8612188" y="2622550"/>
          <p14:tracePt t="40387" x="8669338" y="2611438"/>
          <p14:tracePt t="40404" x="8715375" y="2589213"/>
          <p14:tracePt t="40420" x="8783638" y="2565400"/>
          <p14:tracePt t="40437" x="8836025" y="2543175"/>
          <p14:tracePt t="40454" x="8864600" y="2525713"/>
          <p14:tracePt t="40470" x="8880475" y="2514600"/>
          <p14:tracePt t="40487" x="8893175" y="2497138"/>
          <p14:tracePt t="40504" x="8915400" y="2468563"/>
          <p14:tracePt t="40520" x="8932863" y="2446338"/>
          <p14:tracePt t="40537" x="8955088" y="2411413"/>
          <p14:tracePt t="40554" x="8972550" y="2378075"/>
          <p14:tracePt t="40570" x="8994775" y="2336800"/>
          <p14:tracePt t="40587" x="9007475" y="2292350"/>
          <p14:tracePt t="40604" x="9018588" y="2246313"/>
          <p14:tracePt t="40620" x="9029700" y="2154238"/>
          <p14:tracePt t="40637" x="9029700" y="2103438"/>
          <p14:tracePt t="40654" x="9029700" y="2051050"/>
          <p14:tracePt t="40670" x="9023350" y="2006600"/>
          <p14:tracePt t="40687" x="9007475" y="1960563"/>
          <p14:tracePt t="40704" x="8966200" y="1908175"/>
          <p14:tracePt t="40720" x="8937625" y="1879600"/>
          <p14:tracePt t="40737" x="8921750" y="1863725"/>
          <p14:tracePt t="40754" x="8897938" y="1839913"/>
          <p14:tracePt t="40770" x="8875713" y="1822450"/>
          <p14:tracePt t="40787" x="8851900" y="1806575"/>
          <p14:tracePt t="40804" x="8829675" y="1793875"/>
          <p14:tracePt t="40820" x="8783638" y="1771650"/>
          <p14:tracePt t="40837" x="8693150" y="1754188"/>
          <p14:tracePt t="40854" x="8543925" y="1736725"/>
          <p14:tracePt t="40871" x="8383588" y="1720850"/>
          <p14:tracePt t="40887" x="8269288" y="1720850"/>
          <p14:tracePt t="40904" x="8189913" y="1720850"/>
          <p14:tracePt t="40920" x="8143875" y="1720850"/>
          <p14:tracePt t="40937" x="8121650" y="1725613"/>
          <p14:tracePt t="40954" x="8097838" y="1736725"/>
          <p14:tracePt t="40971" x="8086725" y="1749425"/>
          <p14:tracePt t="40987" x="8058150" y="1771650"/>
          <p14:tracePt t="41004" x="8035925" y="1800225"/>
          <p14:tracePt t="41020" x="8001000" y="1846263"/>
          <p14:tracePt t="41037" x="7978775" y="1885950"/>
          <p14:tracePt t="41054" x="7972425" y="1925638"/>
          <p14:tracePt t="41070" x="7972425" y="1971675"/>
          <p14:tracePt t="41087" x="7972425" y="2011363"/>
          <p14:tracePt t="41104" x="7978775" y="2068513"/>
          <p14:tracePt t="41120" x="7994650" y="2120900"/>
          <p14:tracePt t="41137" x="8029575" y="2189163"/>
          <p14:tracePt t="41154" x="8080375" y="2257425"/>
          <p14:tracePt t="41170" x="8126413" y="2308225"/>
          <p14:tracePt t="41187" x="8183563" y="2360613"/>
          <p14:tracePt t="41204" x="8235950" y="2382838"/>
          <p14:tracePt t="41220" x="8308975" y="2406650"/>
          <p14:tracePt t="41237" x="8355013" y="2406650"/>
          <p14:tracePt t="41254" x="8412163" y="2406650"/>
          <p14:tracePt t="41270" x="8486775" y="2400300"/>
          <p14:tracePt t="41287" x="8578850" y="2371725"/>
          <p14:tracePt t="41304" x="8686800" y="2325688"/>
          <p14:tracePt t="41320" x="8778875" y="2274888"/>
          <p14:tracePt t="41337" x="8851900" y="2222500"/>
          <p14:tracePt t="41354" x="8893175" y="2189163"/>
          <p14:tracePt t="41370" x="8915400" y="2154238"/>
          <p14:tracePt t="41387" x="8926513" y="2108200"/>
          <p14:tracePt t="41404" x="8926513" y="2068513"/>
          <p14:tracePt t="41420" x="8926513" y="1965325"/>
          <p14:tracePt t="41437" x="8904288" y="1892300"/>
          <p14:tracePt t="41454" x="8864600" y="1835150"/>
          <p14:tracePt t="41470" x="8818563" y="1789113"/>
          <p14:tracePt t="41487" x="8743950" y="1749425"/>
          <p14:tracePt t="41504" x="8640763" y="1708150"/>
          <p14:tracePt t="41520" x="8526463" y="1685925"/>
          <p14:tracePt t="41537" x="8389938" y="1674813"/>
          <p14:tracePt t="41554" x="8235950" y="1674813"/>
          <p14:tracePt t="41570" x="8093075" y="1697038"/>
          <p14:tracePt t="41587" x="7972425" y="1736725"/>
          <p14:tracePt t="41604" x="7886700" y="1778000"/>
          <p14:tracePt t="41620" x="7800975" y="1828800"/>
          <p14:tracePt t="41637" x="7766050" y="1857375"/>
          <p14:tracePt t="41654" x="7754938" y="1879600"/>
          <p14:tracePt t="41670" x="7743825" y="1897063"/>
          <p14:tracePt t="41687" x="7743825" y="1925638"/>
          <p14:tracePt t="41704" x="7737475" y="1949450"/>
          <p14:tracePt t="41720" x="7737475" y="1978025"/>
          <p14:tracePt t="41737" x="7737475" y="1993900"/>
          <p14:tracePt t="41754" x="7743825" y="2017713"/>
          <p14:tracePt t="41770" x="7750175" y="2022475"/>
          <p14:tracePt t="41893" x="7766050" y="2028825"/>
          <p14:tracePt t="41901" x="7778750" y="2028825"/>
          <p14:tracePt t="41913" x="7800975" y="2028825"/>
          <p14:tracePt t="41917" x="7823200" y="2028825"/>
          <p14:tracePt t="41923" x="7864475" y="2028825"/>
          <p14:tracePt t="41937" x="7897813" y="2028825"/>
          <p14:tracePt t="41954" x="7915275" y="2028825"/>
          <p14:tracePt t="41971" x="7921625" y="2028825"/>
          <p14:tracePt t="42189" x="7926388" y="2028825"/>
          <p14:tracePt t="42189" x="0" y="0"/>
        </p14:tracePtLst>
        <p14:tracePtLst>
          <p14:tracePt t="51606" x="3446463" y="1571625"/>
          <p14:tracePt t="51789" x="3440113" y="1577975"/>
          <p14:tracePt t="51797" x="3422650" y="1577975"/>
          <p14:tracePt t="51805" x="3349625" y="1589088"/>
          <p14:tracePt t="51821" x="3246438" y="1611313"/>
          <p14:tracePt t="51837" x="3206750" y="1617663"/>
          <p14:tracePt t="51838" x="3103563" y="1646238"/>
          <p14:tracePt t="51854" x="2982913" y="1674813"/>
          <p14:tracePt t="51871" x="2863850" y="1714500"/>
          <p14:tracePt t="51887" x="2765425" y="1743075"/>
          <p14:tracePt t="51904" x="2674938" y="1765300"/>
          <p14:tracePt t="51921" x="2554288" y="1789113"/>
          <p14:tracePt t="51937" x="2417763" y="1800225"/>
          <p14:tracePt t="51954" x="2257425" y="1828800"/>
          <p14:tracePt t="51971" x="2125663" y="1851025"/>
          <p14:tracePt t="51987" x="2028825" y="1868488"/>
          <p14:tracePt t="52004" x="1943100" y="1892300"/>
          <p14:tracePt t="52021" x="1817688" y="1920875"/>
          <p14:tracePt t="52038" x="1736725" y="1936750"/>
          <p14:tracePt t="52054" x="1668463" y="1971675"/>
          <p14:tracePt t="52071" x="1628775" y="1989138"/>
          <p14:tracePt t="52087" x="1606550" y="2000250"/>
          <p14:tracePt t="52104" x="1600200" y="2011363"/>
          <p14:tracePt t="52121" x="1589088" y="2011363"/>
          <p14:tracePt t="52165" x="1582738" y="2017713"/>
          <p14:tracePt t="52180" x="1577975" y="2017713"/>
          <p14:tracePt t="52189" x="1577975" y="2022475"/>
          <p14:tracePt t="52205" x="1565275" y="2022475"/>
          <p14:tracePt t="52206" x="1560513" y="2028825"/>
          <p14:tracePt t="52206" x="1554163" y="2028825"/>
          <p14:tracePt t="52221" x="1531938" y="2046288"/>
          <p14:tracePt t="52237" x="1497013" y="2057400"/>
          <p14:tracePt t="52254" x="1479550" y="2074863"/>
          <p14:tracePt t="52271" x="1457325" y="2085975"/>
          <p14:tracePt t="52287" x="1439863" y="2103438"/>
          <p14:tracePt t="52304" x="1411288" y="2120900"/>
          <p14:tracePt t="52321" x="1389063" y="2132013"/>
          <p14:tracePt t="52337" x="1371600" y="2136775"/>
          <p14:tracePt t="52354" x="1354138" y="2149475"/>
          <p14:tracePt t="52371" x="1331913" y="2154238"/>
          <p14:tracePt t="52387" x="1314450" y="2160588"/>
          <p14:tracePt t="52404" x="1303338" y="2165350"/>
          <p14:tracePt t="52421" x="1285875" y="2165350"/>
          <p14:tracePt t="52437" x="1274763" y="2165350"/>
          <p14:tracePt t="52533" x="1268413" y="2154238"/>
          <p14:tracePt t="52541" x="1268413" y="2143125"/>
          <p14:tracePt t="52549" x="1268413" y="2132013"/>
          <p14:tracePt t="52554" x="1263650" y="2114550"/>
          <p14:tracePt t="52571" x="1263650" y="2092325"/>
          <p14:tracePt t="52587" x="1274763" y="2057400"/>
          <p14:tracePt t="52604" x="1314450" y="1989138"/>
          <p14:tracePt t="52604" x="1331913" y="1954213"/>
          <p14:tracePt t="52621" x="1371600" y="1903413"/>
          <p14:tracePt t="52638" x="1400175" y="1863725"/>
          <p14:tracePt t="52654" x="1422400" y="1835150"/>
          <p14:tracePt t="52670" x="1446213" y="1793875"/>
          <p14:tracePt t="52687" x="1468438" y="1749425"/>
          <p14:tracePt t="52704" x="1492250" y="1663700"/>
          <p14:tracePt t="52721" x="1497013" y="1606550"/>
          <p14:tracePt t="52737" x="1503363" y="1549400"/>
          <p14:tracePt t="52754" x="1497013" y="1497013"/>
          <p14:tracePt t="52770" x="1474788" y="1457325"/>
          <p14:tracePt t="52787" x="1446213" y="1422400"/>
          <p14:tracePt t="52804" x="1406525" y="1393825"/>
          <p14:tracePt t="52821" x="1320800" y="1336675"/>
          <p14:tracePt t="52837" x="1222375" y="1292225"/>
          <p14:tracePt t="52854" x="1136650" y="1257300"/>
          <p14:tracePt t="52871" x="1050925" y="1222375"/>
          <p14:tracePt t="52887" x="977900" y="1189038"/>
          <p14:tracePt t="52904" x="908050" y="1154113"/>
          <p14:tracePt t="52921" x="846138" y="1125538"/>
          <p14:tracePt t="52937" x="788988" y="1108075"/>
          <p14:tracePt t="52954" x="742950" y="1103313"/>
          <p14:tracePt t="52970" x="714375" y="1096963"/>
          <p14:tracePt t="52987" x="650875" y="1085850"/>
          <p14:tracePt t="53004" x="577850" y="1063625"/>
          <p14:tracePt t="53021" x="508000" y="1046163"/>
          <p14:tracePt t="53036" x="468313" y="1039813"/>
          <p14:tracePt t="53053" x="446088" y="1039813"/>
          <p14:tracePt t="53071" x="434975" y="1039813"/>
          <p14:tracePt t="53087" x="422275" y="1046163"/>
          <p14:tracePt t="53104" x="417513" y="1057275"/>
          <p14:tracePt t="53121" x="400050" y="1085850"/>
          <p14:tracePt t="53137" x="388938" y="1120775"/>
          <p14:tracePt t="53154" x="377825" y="1160463"/>
          <p14:tracePt t="53170" x="365125" y="1228725"/>
          <p14:tracePt t="53187" x="360363" y="1268413"/>
          <p14:tracePt t="53204" x="360363" y="1308100"/>
          <p14:tracePt t="53220" x="360363" y="1336675"/>
          <p14:tracePt t="53236" x="360363" y="1389063"/>
          <p14:tracePt t="53253" x="365125" y="1422400"/>
          <p14:tracePt t="53270" x="382588" y="1468438"/>
          <p14:tracePt t="53287" x="400050" y="1520825"/>
          <p14:tracePt t="53304" x="417513" y="1565275"/>
          <p14:tracePt t="53321" x="439738" y="1617663"/>
          <p14:tracePt t="53337" x="463550" y="1639888"/>
          <p14:tracePt t="53354" x="503238" y="1668463"/>
          <p14:tracePt t="53371" x="542925" y="1692275"/>
          <p14:tracePt t="53387" x="600075" y="1725613"/>
          <p14:tracePt t="53404" x="685800" y="1760538"/>
          <p14:tracePt t="53421" x="828675" y="1806575"/>
          <p14:tracePt t="53437" x="931863" y="1817688"/>
          <p14:tracePt t="53454" x="1050925" y="1817688"/>
          <p14:tracePt t="53471" x="1165225" y="1817688"/>
          <p14:tracePt t="53487" x="1285875" y="1800225"/>
          <p14:tracePt t="53504" x="1400175" y="1778000"/>
          <p14:tracePt t="53520" x="1520825" y="1743075"/>
          <p14:tracePt t="53537" x="1651000" y="1697038"/>
          <p14:tracePt t="53554" x="1789113" y="1635125"/>
          <p14:tracePt t="53570" x="1892300" y="1577975"/>
          <p14:tracePt t="53587" x="1989138" y="1525588"/>
          <p14:tracePt t="53604" x="2074863" y="1468438"/>
          <p14:tracePt t="53621" x="2182813" y="1382713"/>
          <p14:tracePt t="53638" x="2228850" y="1331913"/>
          <p14:tracePt t="53654" x="2251075" y="1292225"/>
          <p14:tracePt t="53670" x="2257425" y="1263650"/>
          <p14:tracePt t="53687" x="2257425" y="1228725"/>
          <p14:tracePt t="53704" x="2257425" y="1206500"/>
          <p14:tracePt t="53720" x="2251075" y="1182688"/>
          <p14:tracePt t="53737" x="2235200" y="1160463"/>
          <p14:tracePt t="53754" x="2200275" y="1131888"/>
          <p14:tracePt t="53770" x="2132013" y="1079500"/>
          <p14:tracePt t="53787" x="2017713" y="1035050"/>
          <p14:tracePt t="53804" x="1903413" y="989013"/>
          <p14:tracePt t="53820" x="1736725" y="920750"/>
          <p14:tracePt t="53837" x="1617663" y="885825"/>
          <p14:tracePt t="53854" x="1514475" y="846138"/>
          <p14:tracePt t="53871" x="1422400" y="835025"/>
          <p14:tracePt t="53887" x="1336675" y="828675"/>
          <p14:tracePt t="53904" x="1263650" y="828675"/>
          <p14:tracePt t="53920" x="1160463" y="828675"/>
          <p14:tracePt t="53937" x="1079500" y="839788"/>
          <p14:tracePt t="53954" x="993775" y="857250"/>
          <p14:tracePt t="53971" x="931863" y="868363"/>
          <p14:tracePt t="53987" x="879475" y="885825"/>
          <p14:tracePt t="54004" x="839788" y="908050"/>
          <p14:tracePt t="54021" x="782638" y="942975"/>
          <p14:tracePt t="54037" x="754063" y="977900"/>
          <p14:tracePt t="54054" x="731838" y="1017588"/>
          <p14:tracePt t="54071" x="720725" y="1068388"/>
          <p14:tracePt t="54087" x="708025" y="1143000"/>
          <p14:tracePt t="54104" x="708025" y="1222375"/>
          <p14:tracePt t="54120" x="708025" y="1314450"/>
          <p14:tracePt t="54137" x="714375" y="1406525"/>
          <p14:tracePt t="54154" x="731838" y="1497013"/>
          <p14:tracePt t="54171" x="760413" y="1617663"/>
          <p14:tracePt t="54187" x="806450" y="1749425"/>
          <p14:tracePt t="54204" x="868363" y="1879600"/>
          <p14:tracePt t="54220" x="931863" y="2000250"/>
          <p14:tracePt t="54237" x="949325" y="2039938"/>
          <p14:tracePt t="54254" x="965200" y="2074863"/>
          <p14:tracePt t="54271" x="982663" y="2103438"/>
          <p14:tracePt t="54287" x="1000125" y="2125663"/>
          <p14:tracePt t="54304" x="1017588" y="2160588"/>
          <p14:tracePt t="54321" x="1035050" y="2193925"/>
          <p14:tracePt t="54337" x="1050925" y="2235200"/>
          <p14:tracePt t="54354" x="1074738" y="2263775"/>
          <p14:tracePt t="54371" x="1092200" y="2297113"/>
          <p14:tracePt t="54387" x="1103313" y="2320925"/>
          <p14:tracePt t="54404" x="1114425" y="2343150"/>
          <p14:tracePt t="54420" x="1131888" y="2371725"/>
          <p14:tracePt t="54437" x="1136650" y="2382838"/>
          <p14:tracePt t="54454" x="1143000" y="2393950"/>
          <p14:tracePt t="54493" x="1149350" y="2400300"/>
          <p14:tracePt t="54533" x="1154113" y="2406650"/>
          <p14:tracePt t="54549" x="1160463" y="2411413"/>
          <p14:tracePt t="54557" x="1165225" y="2417763"/>
          <p14:tracePt t="54581" x="1171575" y="2422525"/>
          <p14:tracePt t="54589" x="1177925" y="2435225"/>
          <p14:tracePt t="54605" x="1189038" y="2439988"/>
          <p14:tracePt t="54605" x="1193800" y="2451100"/>
          <p14:tracePt t="54621" x="1217613" y="2474913"/>
          <p14:tracePt t="54637" x="1235075" y="2497138"/>
          <p14:tracePt t="54654" x="1263650" y="2520950"/>
          <p14:tracePt t="54671" x="1285875" y="2543175"/>
          <p14:tracePt t="54687" x="1303338" y="2565400"/>
          <p14:tracePt t="54704" x="1325563" y="2582863"/>
          <p14:tracePt t="54720" x="1331913" y="2589213"/>
          <p14:tracePt t="54737" x="1343025" y="2600325"/>
          <p14:tracePt t="54754" x="1349375" y="2606675"/>
          <p14:tracePt t="54770" x="1371600" y="2622550"/>
          <p14:tracePt t="54787" x="1393825" y="2640013"/>
          <p14:tracePt t="54804" x="1422400" y="2657475"/>
          <p14:tracePt t="54820" x="1457325" y="2686050"/>
          <p14:tracePt t="54837" x="1479550" y="2697163"/>
          <p14:tracePt t="54854" x="1497013" y="2708275"/>
          <p14:tracePt t="54870" x="1525588" y="2725738"/>
          <p14:tracePt t="54887" x="1554163" y="2743200"/>
          <p14:tracePt t="54904" x="1593850" y="2765425"/>
          <p14:tracePt t="54920" x="1622425" y="2778125"/>
          <p14:tracePt t="54937" x="1663700" y="2794000"/>
          <p14:tracePt t="54955" x="1692275" y="2800350"/>
          <p14:tracePt t="54972" x="1725613" y="2817813"/>
          <p14:tracePt t="54988" x="1765300" y="2828925"/>
          <p14:tracePt t="55005" x="1811338" y="2846388"/>
          <p14:tracePt t="55021" x="1943100" y="2868613"/>
          <p14:tracePt t="55038" x="2057400" y="2874963"/>
          <p14:tracePt t="55055" x="2154238" y="2874963"/>
          <p14:tracePt t="55071" x="2235200" y="2879725"/>
          <p14:tracePt t="55088" x="2297113" y="2886075"/>
          <p14:tracePt t="55105" x="2336800" y="2886075"/>
          <p14:tracePt t="55121" x="2382838" y="2892425"/>
          <p14:tracePt t="55138" x="2435225" y="2897188"/>
          <p14:tracePt t="55155" x="2486025" y="2897188"/>
          <p14:tracePt t="55172" x="2536825" y="2897188"/>
          <p14:tracePt t="55188" x="2593975" y="2897188"/>
          <p14:tracePt t="55205" x="2646363" y="2892425"/>
          <p14:tracePt t="55221" x="2714625" y="2892425"/>
          <p14:tracePt t="55238" x="2765425" y="2892425"/>
          <p14:tracePt t="55255" x="2846388" y="2897188"/>
          <p14:tracePt t="55271" x="2936875" y="2897188"/>
          <p14:tracePt t="55288" x="3035300" y="2897188"/>
          <p14:tracePt t="55305" x="3132138" y="2892425"/>
          <p14:tracePt t="55321" x="3211513" y="2892425"/>
          <p14:tracePt t="55338" x="3292475" y="2892425"/>
          <p14:tracePt t="55355" x="3382963" y="2897188"/>
          <p14:tracePt t="55371" x="3475038" y="2903538"/>
          <p14:tracePt t="55388" x="3543300" y="2908300"/>
          <p14:tracePt t="55405" x="3606800" y="2914650"/>
          <p14:tracePt t="55421" x="3679825" y="2921000"/>
          <p14:tracePt t="55438" x="3754438" y="2932113"/>
          <p14:tracePt t="55455" x="3851275" y="2943225"/>
          <p14:tracePt t="55471" x="3949700" y="2943225"/>
          <p14:tracePt t="55488" x="4022725" y="2943225"/>
          <p14:tracePt t="55505" x="4068763" y="2932113"/>
          <p14:tracePt t="55521" x="4114800" y="2921000"/>
          <p14:tracePt t="55538" x="4160838" y="2914650"/>
          <p14:tracePt t="55555" x="4194175" y="2914650"/>
          <p14:tracePt t="55571" x="4235450" y="2908300"/>
          <p14:tracePt t="55588" x="4268788" y="2903538"/>
          <p14:tracePt t="55605" x="4292600" y="2897188"/>
          <p14:tracePt t="55621" x="4308475" y="2897188"/>
          <p14:tracePt t="55638" x="4332288" y="2897188"/>
          <p14:tracePt t="55655" x="4378325" y="2897188"/>
          <p14:tracePt t="55672" x="4446588" y="2897188"/>
          <p14:tracePt t="55688" x="4525963" y="2897188"/>
          <p14:tracePt t="55704" x="4594225" y="2903538"/>
          <p14:tracePt t="55721" x="4646613" y="2903538"/>
          <p14:tracePt t="55738" x="4686300" y="2908300"/>
          <p14:tracePt t="55755" x="4737100" y="2908300"/>
          <p14:tracePt t="55771" x="4800600" y="2908300"/>
          <p14:tracePt t="55788" x="4879975" y="2914650"/>
          <p14:tracePt t="55805" x="4937125" y="2914650"/>
          <p14:tracePt t="55821" x="5029200" y="2914650"/>
          <p14:tracePt t="55838" x="5092700" y="2921000"/>
          <p14:tracePt t="55855" x="5149850" y="2921000"/>
          <p14:tracePt t="55871" x="5211763" y="2921000"/>
          <p14:tracePt t="55888" x="5280025" y="2914650"/>
          <p14:tracePt t="55905" x="5354638" y="2908300"/>
          <p14:tracePt t="55921" x="5429250" y="2886075"/>
          <p14:tracePt t="55938" x="5492750" y="2874963"/>
          <p14:tracePt t="55955" x="5549900" y="2857500"/>
          <p14:tracePt t="55971" x="5594350" y="2828925"/>
          <p14:tracePt t="55988" x="5646738" y="2806700"/>
          <p14:tracePt t="56005" x="5675313" y="2789238"/>
          <p14:tracePt t="56021" x="5715000" y="2760663"/>
          <p14:tracePt t="56038" x="5726113" y="2749550"/>
          <p14:tracePt t="56055" x="5743575" y="2720975"/>
          <p14:tracePt t="56071" x="5761038" y="2686050"/>
          <p14:tracePt t="56088" x="5772150" y="2640013"/>
          <p14:tracePt t="56105" x="5783263" y="2593975"/>
          <p14:tracePt t="56122" x="5789613" y="2554288"/>
          <p14:tracePt t="56138" x="5794375" y="2508250"/>
          <p14:tracePt t="56155" x="5800725" y="2474913"/>
          <p14:tracePt t="56171" x="5800725" y="2446338"/>
          <p14:tracePt t="56188" x="5800725" y="2428875"/>
          <p14:tracePt t="56205" x="5794375" y="2422525"/>
          <p14:tracePt t="56221" x="5794375" y="2417763"/>
          <p14:tracePt t="56238" x="5789613" y="2411413"/>
          <p14:tracePt t="56255" x="5783263" y="2400300"/>
          <p14:tracePt t="56294" x="5778500" y="2393950"/>
          <p14:tracePt t="56390" x="5765800" y="2389188"/>
          <p14:tracePt t="56398" x="5743575" y="2378075"/>
          <p14:tracePt t="56406" x="5668963" y="2343150"/>
          <p14:tracePt t="56422" x="5618163" y="2325688"/>
          <p14:tracePt t="56422" x="5514975" y="2286000"/>
          <p14:tracePt t="56438" x="5418138" y="2239963"/>
          <p14:tracePt t="56455" x="5314950" y="2193925"/>
          <p14:tracePt t="56471" x="5235575" y="2160588"/>
          <p14:tracePt t="56488" x="5183188" y="2143125"/>
          <p14:tracePt t="56505" x="5149850" y="2132013"/>
          <p14:tracePt t="56522" x="5132388" y="2132013"/>
          <p14:tracePt t="56538" x="5114925" y="2132013"/>
          <p14:tracePt t="56555" x="5097463" y="2132013"/>
          <p14:tracePt t="56571" x="5086350" y="2132013"/>
          <p14:tracePt t="56588" x="5046663" y="2132013"/>
          <p14:tracePt t="56605" x="5000625" y="2125663"/>
          <p14:tracePt t="56621" x="4903788" y="2125663"/>
          <p14:tracePt t="56638" x="4794250" y="2114550"/>
          <p14:tracePt t="56655" x="4657725" y="2103438"/>
          <p14:tracePt t="56672" x="4508500" y="2068513"/>
          <p14:tracePt t="56689" x="4378325" y="2051050"/>
          <p14:tracePt t="56704" x="4286250" y="2039938"/>
          <p14:tracePt t="56721" x="4217988" y="2035175"/>
          <p14:tracePt t="56738" x="4149725" y="2035175"/>
          <p14:tracePt t="56754" x="4046538" y="2035175"/>
          <p14:tracePt t="56771" x="3937000" y="2035175"/>
          <p14:tracePt t="56788" x="3829050" y="2022475"/>
          <p14:tracePt t="56804" x="3708400" y="2017713"/>
          <p14:tracePt t="56821" x="3560763" y="1993900"/>
          <p14:tracePt t="56838" x="3451225" y="1989138"/>
          <p14:tracePt t="56855" x="3332163" y="1971675"/>
          <p14:tracePt t="56871" x="3211513" y="1971675"/>
          <p14:tracePt t="56888" x="3097213" y="1965325"/>
          <p14:tracePt t="56905" x="2989263" y="1965325"/>
          <p14:tracePt t="56921" x="2879725" y="1965325"/>
          <p14:tracePt t="56938" x="2771775" y="1978025"/>
          <p14:tracePt t="56955" x="2651125" y="1978025"/>
          <p14:tracePt t="56971" x="2514600" y="1971675"/>
          <p14:tracePt t="56988" x="2365375" y="1965325"/>
          <p14:tracePt t="57005" x="2222500" y="1965325"/>
          <p14:tracePt t="57021" x="2035175" y="1965325"/>
          <p14:tracePt t="57038" x="1908175" y="1965325"/>
          <p14:tracePt t="57055" x="1789113" y="1982788"/>
          <p14:tracePt t="57071" x="1685925" y="2006600"/>
          <p14:tracePt t="57088" x="1593850" y="2028825"/>
          <p14:tracePt t="57105" x="1508125" y="2046288"/>
          <p14:tracePt t="57121" x="1446213" y="2068513"/>
          <p14:tracePt t="57138" x="1389063" y="2092325"/>
          <p14:tracePt t="57155" x="1343025" y="2108200"/>
          <p14:tracePt t="57171" x="1296988" y="2125663"/>
          <p14:tracePt t="57188" x="1246188" y="2149475"/>
          <p14:tracePt t="57205" x="1206500" y="2171700"/>
          <p14:tracePt t="57221" x="1165225" y="2206625"/>
          <p14:tracePt t="57239" x="1143000" y="2228850"/>
          <p14:tracePt t="57255" x="1131888" y="2246313"/>
          <p14:tracePt t="57271" x="1114425" y="2274888"/>
          <p14:tracePt t="57288" x="1096963" y="2303463"/>
          <p14:tracePt t="57305" x="1085850" y="2325688"/>
          <p14:tracePt t="57321" x="1074738" y="2354263"/>
          <p14:tracePt t="57338" x="1068388" y="2378075"/>
          <p14:tracePt t="57355" x="1057275" y="2406650"/>
          <p14:tracePt t="57371" x="1057275" y="2435225"/>
          <p14:tracePt t="57388" x="1057275" y="2463800"/>
          <p14:tracePt t="57405" x="1057275" y="2508250"/>
          <p14:tracePt t="57422" x="1063625" y="2525713"/>
          <p14:tracePt t="57438" x="1074738" y="2554288"/>
          <p14:tracePt t="57455" x="1079500" y="2571750"/>
          <p14:tracePt t="57471" x="1096963" y="2600325"/>
          <p14:tracePt t="57488" x="1125538" y="2628900"/>
          <p14:tracePt t="57505" x="1149350" y="2663825"/>
          <p14:tracePt t="57521" x="1165225" y="2692400"/>
          <p14:tracePt t="57538" x="1189038" y="2714625"/>
          <p14:tracePt t="57555" x="1211263" y="2732088"/>
          <p14:tracePt t="57571" x="1235075" y="2749550"/>
          <p14:tracePt t="57588" x="1257300" y="2760663"/>
          <p14:tracePt t="57605" x="1274763" y="2771775"/>
          <p14:tracePt t="57621" x="1279525" y="2778125"/>
          <p14:tracePt t="57638" x="1285875" y="2778125"/>
          <p14:tracePt t="57678" x="1292225" y="2778125"/>
          <p14:tracePt t="57697" x="1303338" y="2778125"/>
          <p14:tracePt t="57698" x="1308100" y="2778125"/>
          <p14:tracePt t="57705" x="1325563" y="2778125"/>
          <p14:tracePt t="57721" x="1343025" y="2778125"/>
          <p14:tracePt t="57738" x="1371600" y="2778125"/>
          <p14:tracePt t="57754" x="1406525" y="2778125"/>
          <p14:tracePt t="57771" x="1435100" y="2778125"/>
          <p14:tracePt t="57788" x="1446213" y="2778125"/>
          <p14:tracePt t="58284" x="1457325" y="2771775"/>
          <p14:tracePt t="58302" x="1479550" y="2760663"/>
          <p14:tracePt t="58310" x="1514475" y="2749550"/>
          <p14:tracePt t="58318" x="1536700" y="2732088"/>
          <p14:tracePt t="58321" x="1582738" y="2703513"/>
          <p14:tracePt t="58338" x="1622425" y="2674938"/>
          <p14:tracePt t="58355" x="1657350" y="2646363"/>
          <p14:tracePt t="58371" x="1668463" y="2640013"/>
          <p14:tracePt t="58454" x="1674813" y="2635250"/>
          <p14:tracePt t="58534" x="1685925" y="2617788"/>
          <p14:tracePt t="58542" x="1703388" y="2593975"/>
          <p14:tracePt t="58550" x="1720850" y="2578100"/>
          <p14:tracePt t="58550" x="1725613" y="2571750"/>
          <p14:tracePt t="58558" x="1736725" y="2554288"/>
          <p14:tracePt t="58571" x="1749425" y="2532063"/>
          <p14:tracePt t="58588" x="1771650" y="2514600"/>
          <p14:tracePt t="58605" x="1782763" y="2503488"/>
          <p14:tracePt t="58621" x="1800225" y="2497138"/>
          <p14:tracePt t="58758" x="1806575" y="2492375"/>
          <p14:tracePt t="58766" x="1817688" y="2486025"/>
          <p14:tracePt t="58781" x="1851025" y="2474913"/>
          <p14:tracePt t="58790" x="1874838" y="2474913"/>
          <p14:tracePt t="58790" x="1892300" y="2468563"/>
          <p14:tracePt t="58805" x="1949450" y="2463800"/>
          <p14:tracePt t="58821" x="2006600" y="2463800"/>
          <p14:tracePt t="58838" x="2028825" y="2463800"/>
          <p14:tracePt t="58855" x="2035175" y="2463800"/>
          <p14:tracePt t="58871" x="2039938" y="2463800"/>
          <p14:tracePt t="59062" x="2046288" y="2463800"/>
          <p14:tracePt t="59072" x="2051050" y="2468563"/>
          <p14:tracePt t="59072" x="2063750" y="2468563"/>
          <p14:tracePt t="59102" x="2068513" y="2474913"/>
          <p14:tracePt t="59118" x="2079625" y="2479675"/>
          <p14:tracePt t="59133" x="2092325" y="2479675"/>
          <p14:tracePt t="59150" x="2097088" y="2479675"/>
          <p14:tracePt t="59166" x="2108200" y="2479675"/>
          <p14:tracePt t="59181" x="2114550" y="2479675"/>
          <p14:tracePt t="59197" x="2120900" y="2479675"/>
          <p14:tracePt t="59229" x="2125663" y="2479675"/>
          <p14:tracePt t="59237" x="2136775" y="2479675"/>
          <p14:tracePt t="59253" x="2143125" y="2486025"/>
          <p14:tracePt t="59254" x="2165350" y="2486025"/>
          <p14:tracePt t="59270" x="2178050" y="2486025"/>
          <p14:tracePt t="59287" x="2193925" y="2479675"/>
          <p14:tracePt t="59303" x="2206625" y="2479675"/>
          <p14:tracePt t="59320" x="2217738" y="2474913"/>
          <p14:tracePt t="59337" x="2228850" y="2474913"/>
          <p14:tracePt t="59355" x="2257425" y="2468563"/>
          <p14:tracePt t="59370" x="2268538" y="2463800"/>
          <p14:tracePt t="59388" x="2292350" y="2463800"/>
          <p14:tracePt t="59404" x="2308225" y="2463800"/>
          <p14:tracePt t="59421" x="2336800" y="2463800"/>
          <p14:tracePt t="59438" x="2354263" y="2463800"/>
          <p14:tracePt t="59455" x="2378075" y="2463800"/>
          <p14:tracePt t="59471" x="2406650" y="2463800"/>
          <p14:tracePt t="59488" x="2435225" y="2468563"/>
          <p14:tracePt t="59504" x="2468563" y="2474913"/>
          <p14:tracePt t="59521" x="2503488" y="2479675"/>
          <p14:tracePt t="59538" x="2549525" y="2479675"/>
          <p14:tracePt t="59555" x="2593975" y="2486025"/>
          <p14:tracePt t="59571" x="2635250" y="2492375"/>
          <p14:tracePt t="59588" x="2668588" y="2497138"/>
          <p14:tracePt t="59604" x="2708275" y="2503488"/>
          <p14:tracePt t="59621" x="2765425" y="2508250"/>
          <p14:tracePt t="59638" x="2806700" y="2508250"/>
          <p14:tracePt t="59655" x="2835275" y="2508250"/>
          <p14:tracePt t="59671" x="2857500" y="2514600"/>
          <p14:tracePt t="59688" x="2879725" y="2520950"/>
          <p14:tracePt t="59704" x="2908300" y="2520950"/>
          <p14:tracePt t="59722" x="2943225" y="2525713"/>
          <p14:tracePt t="59738" x="2989263" y="2532063"/>
          <p14:tracePt t="59755" x="3035300" y="2532063"/>
          <p14:tracePt t="59771" x="3063875" y="2536825"/>
          <p14:tracePt t="59788" x="3079750" y="2536825"/>
          <p14:tracePt t="59805" x="3086100" y="2536825"/>
          <p14:tracePt t="59821" x="3121025" y="2536825"/>
          <p14:tracePt t="59838" x="3154363" y="2536825"/>
          <p14:tracePt t="59855" x="3194050" y="2543175"/>
          <p14:tracePt t="59871" x="3235325" y="2543175"/>
          <p14:tracePt t="59888" x="3257550" y="2536825"/>
          <p14:tracePt t="59904" x="3263900" y="2536825"/>
          <p14:tracePt t="59966" x="3268663" y="2536825"/>
          <p14:tracePt t="60022" x="3279775" y="2532063"/>
          <p14:tracePt t="60030" x="3286125" y="2525713"/>
          <p14:tracePt t="60038" x="3325813" y="2520950"/>
          <p14:tracePt t="60054" x="3349625" y="2520950"/>
          <p14:tracePt t="60055" x="3400425" y="2514600"/>
          <p14:tracePt t="60071" x="3479800" y="2508250"/>
          <p14:tracePt t="60088" x="3543300" y="2497138"/>
          <p14:tracePt t="60104" x="3594100" y="2479675"/>
          <p14:tracePt t="60121" x="3611563" y="2474913"/>
          <p14:tracePt t="60138" x="3622675" y="2468563"/>
          <p14:tracePt t="60174" x="3629025" y="2468563"/>
          <p14:tracePt t="60190" x="3640138" y="2468563"/>
          <p14:tracePt t="60206" x="3646488" y="2468563"/>
          <p14:tracePt t="60208" x="3651250" y="2463800"/>
          <p14:tracePt t="60221" x="3668713" y="2463800"/>
          <p14:tracePt t="60238" x="3679825" y="2457450"/>
          <p14:tracePt t="60255" x="3703638" y="2457450"/>
          <p14:tracePt t="60271" x="3736975" y="2457450"/>
          <p14:tracePt t="60288" x="3765550" y="2451100"/>
          <p14:tracePt t="60304" x="3789363" y="2451100"/>
          <p14:tracePt t="60321" x="3811588" y="2451100"/>
          <p14:tracePt t="60338" x="3822700" y="2451100"/>
          <p14:tracePt t="60355" x="3835400" y="2451100"/>
          <p14:tracePt t="60371" x="3851275" y="2451100"/>
          <p14:tracePt t="60388" x="3879850" y="2451100"/>
          <p14:tracePt t="60404" x="3897313" y="2451100"/>
          <p14:tracePt t="60421" x="3903663" y="2451100"/>
          <p14:tracePt t="60653" x="3914775" y="2451100"/>
          <p14:tracePt t="60664" x="3937000" y="2451100"/>
          <p14:tracePt t="60669" x="3960813" y="2451100"/>
          <p14:tracePt t="60670" x="4006850" y="2451100"/>
          <p14:tracePt t="60687" x="4035425" y="2457450"/>
          <p14:tracePt t="60703" x="4068763" y="2457450"/>
          <p14:tracePt t="60720" x="4086225" y="2463800"/>
          <p14:tracePt t="60737" x="4097338" y="2463800"/>
          <p14:tracePt t="61261" x="4103688" y="2463800"/>
          <p14:tracePt t="61277" x="4114800" y="2463800"/>
          <p14:tracePt t="61285" x="4121150" y="2463800"/>
          <p14:tracePt t="61293" x="4149725" y="2463800"/>
          <p14:tracePt t="61304" x="4171950" y="2463800"/>
          <p14:tracePt t="61320" x="4189413" y="2463800"/>
          <p14:tracePt t="61337" x="4211638" y="2468563"/>
          <p14:tracePt t="61353" x="4222750" y="2468563"/>
          <p14:tracePt t="61370" x="4235450" y="2468563"/>
          <p14:tracePt t="61387" x="4246563" y="2468563"/>
          <p14:tracePt t="61404" x="4251325" y="2468563"/>
          <p14:tracePt t="61420" x="4275138" y="2468563"/>
          <p14:tracePt t="61736" x="0" y="0"/>
        </p14:tracePtLst>
        <p14:tracePtLst>
          <p14:tracePt t="65342" x="2165350" y="2668588"/>
          <p14:tracePt t="66021" x="2154238" y="2668588"/>
          <p14:tracePt t="66029" x="2136775" y="2657475"/>
          <p14:tracePt t="66037" x="2046288" y="2635250"/>
          <p14:tracePt t="66048" x="1993900" y="2617788"/>
          <p14:tracePt t="66054" x="1903413" y="2589213"/>
          <p14:tracePt t="66071" x="1839913" y="2565400"/>
          <p14:tracePt t="66088" x="1782763" y="2543175"/>
          <p14:tracePt t="66104" x="1754188" y="2532063"/>
          <p14:tracePt t="66141" x="1749425" y="2532063"/>
          <p14:tracePt t="66157" x="1743075" y="2532063"/>
          <p14:tracePt t="66165" x="1736725" y="2532063"/>
          <p14:tracePt t="66173" x="1703388" y="2520950"/>
          <p14:tracePt t="66187" x="1646238" y="2514600"/>
          <p14:tracePt t="66204" x="1593850" y="2508250"/>
          <p14:tracePt t="66221" x="1536700" y="2508250"/>
          <p14:tracePt t="66237" x="1497013" y="2508250"/>
          <p14:tracePt t="66254" x="1474788" y="2508250"/>
          <p14:tracePt t="66271" x="1450975" y="2508250"/>
          <p14:tracePt t="66287" x="1446213" y="2508250"/>
          <p14:tracePt t="66304" x="1439863" y="2514600"/>
          <p14:tracePt t="66321" x="1435100" y="2525713"/>
          <p14:tracePt t="66337" x="1422400" y="2536825"/>
          <p14:tracePt t="66354" x="1417638" y="2549525"/>
          <p14:tracePt t="66371" x="1406525" y="2565400"/>
          <p14:tracePt t="66388" x="1393825" y="2582863"/>
          <p14:tracePt t="66404" x="1393825" y="2593975"/>
          <p14:tracePt t="66421" x="1389063" y="2617788"/>
          <p14:tracePt t="66437" x="1389063" y="2635250"/>
          <p14:tracePt t="66454" x="1393825" y="2657475"/>
          <p14:tracePt t="66471" x="1406525" y="2674938"/>
          <p14:tracePt t="66487" x="1411288" y="2697163"/>
          <p14:tracePt t="66504" x="1428750" y="2708275"/>
          <p14:tracePt t="66521" x="1439863" y="2732088"/>
          <p14:tracePt t="66537" x="1457325" y="2743200"/>
          <p14:tracePt t="66554" x="1468438" y="2754313"/>
          <p14:tracePt t="66571" x="1485900" y="2760663"/>
          <p14:tracePt t="66587" x="1508125" y="2765425"/>
          <p14:tracePt t="66604" x="1536700" y="2778125"/>
          <p14:tracePt t="66621" x="1593850" y="2800350"/>
          <p14:tracePt t="66637" x="1663700" y="2811463"/>
          <p14:tracePt t="66654" x="1743075" y="2828925"/>
          <p14:tracePt t="66671" x="1846263" y="2840038"/>
          <p14:tracePt t="66687" x="1931988" y="2846388"/>
          <p14:tracePt t="66704" x="2011363" y="2857500"/>
          <p14:tracePt t="66721" x="2092325" y="2857500"/>
          <p14:tracePt t="66737" x="2154238" y="2863850"/>
          <p14:tracePt t="66754" x="2206625" y="2863850"/>
          <p14:tracePt t="66771" x="2263775" y="2868613"/>
          <p14:tracePt t="66787" x="2320925" y="2868613"/>
          <p14:tracePt t="66804" x="2371725" y="2868613"/>
          <p14:tracePt t="66804" x="2400300" y="2868613"/>
          <p14:tracePt t="66821" x="2457450" y="2863850"/>
          <p14:tracePt t="66838" x="2514600" y="2863850"/>
          <p14:tracePt t="66854" x="2593975" y="2857500"/>
          <p14:tracePt t="66871" x="2674938" y="2851150"/>
          <p14:tracePt t="66887" x="2749550" y="2851150"/>
          <p14:tracePt t="66904" x="2817813" y="2851150"/>
          <p14:tracePt t="66921" x="2886075" y="2851150"/>
          <p14:tracePt t="66937" x="2936875" y="2851150"/>
          <p14:tracePt t="66954" x="3000375" y="2851150"/>
          <p14:tracePt t="66971" x="3051175" y="2851150"/>
          <p14:tracePt t="66987" x="3103563" y="2851150"/>
          <p14:tracePt t="67004" x="3171825" y="2851150"/>
          <p14:tracePt t="67021" x="3297238" y="2851150"/>
          <p14:tracePt t="67037" x="3406775" y="2851150"/>
          <p14:tracePt t="67054" x="3497263" y="2851150"/>
          <p14:tracePt t="67071" x="3594100" y="2857500"/>
          <p14:tracePt t="67087" x="3686175" y="2863850"/>
          <p14:tracePt t="67104" x="3783013" y="2868613"/>
          <p14:tracePt t="67121" x="3897313" y="2879725"/>
          <p14:tracePt t="67137" x="3983038" y="2879725"/>
          <p14:tracePt t="67154" x="4064000" y="2868613"/>
          <p14:tracePt t="67171" x="4149725" y="2857500"/>
          <p14:tracePt t="67187" x="4229100" y="2851150"/>
          <p14:tracePt t="67204" x="4337050" y="2840038"/>
          <p14:tracePt t="67221" x="4508500" y="2828925"/>
          <p14:tracePt t="67238" x="4606925" y="2822575"/>
          <p14:tracePt t="67254" x="4668838" y="2800350"/>
          <p14:tracePt t="67271" x="4714875" y="2789238"/>
          <p14:tracePt t="67287" x="4754563" y="2765425"/>
          <p14:tracePt t="67304" x="4789488" y="2754313"/>
          <p14:tracePt t="67321" x="4818063" y="2743200"/>
          <p14:tracePt t="67338" x="4829175" y="2725738"/>
          <p14:tracePt t="67354" x="4846638" y="2703513"/>
          <p14:tracePt t="67371" x="4851400" y="2697163"/>
          <p14:tracePt t="67387" x="4857750" y="2686050"/>
          <p14:tracePt t="67404" x="4857750" y="2674938"/>
          <p14:tracePt t="67421" x="4857750" y="2668588"/>
          <p14:tracePt t="67437" x="4857750" y="2657475"/>
          <p14:tracePt t="67454" x="4857750" y="2651125"/>
          <p14:tracePt t="67471" x="4857750" y="2640013"/>
          <p14:tracePt t="67487" x="4846638" y="2628900"/>
          <p14:tracePt t="67504" x="4818063" y="2617788"/>
          <p14:tracePt t="67521" x="4794250" y="2600325"/>
          <p14:tracePt t="67537" x="4737100" y="2571750"/>
          <p14:tracePt t="67554" x="4664075" y="2549525"/>
          <p14:tracePt t="67571" x="4565650" y="2508250"/>
          <p14:tracePt t="67587" x="4464050" y="2486025"/>
          <p14:tracePt t="67604" x="4371975" y="2474913"/>
          <p14:tracePt t="67621" x="4251325" y="2468563"/>
          <p14:tracePt t="67638" x="4171950" y="2463800"/>
          <p14:tracePt t="67654" x="4086225" y="2463800"/>
          <p14:tracePt t="67671" x="3954463" y="2463800"/>
          <p14:tracePt t="67687" x="3822700" y="2463800"/>
          <p14:tracePt t="67704" x="3686175" y="2463800"/>
          <p14:tracePt t="67721" x="3536950" y="2463800"/>
          <p14:tracePt t="67737" x="3411538" y="2463800"/>
          <p14:tracePt t="67754" x="3303588" y="2463800"/>
          <p14:tracePt t="67771" x="3189288" y="2463800"/>
          <p14:tracePt t="67787" x="3086100" y="2451100"/>
          <p14:tracePt t="67804" x="2978150" y="2451100"/>
          <p14:tracePt t="67821" x="2822575" y="2446338"/>
          <p14:tracePt t="67838" x="2714625" y="2446338"/>
          <p14:tracePt t="67854" x="2606675" y="2446338"/>
          <p14:tracePt t="67871" x="2514600" y="2446338"/>
          <p14:tracePt t="67887" x="2417763" y="2439988"/>
          <p14:tracePt t="67904" x="2314575" y="2435225"/>
          <p14:tracePt t="67920" x="2228850" y="2422525"/>
          <p14:tracePt t="67937" x="2154238" y="2422525"/>
          <p14:tracePt t="67954" x="2103438" y="2428875"/>
          <p14:tracePt t="67971" x="2051050" y="2428875"/>
          <p14:tracePt t="67987" x="2006600" y="2428875"/>
          <p14:tracePt t="68004" x="1965325" y="2435225"/>
          <p14:tracePt t="68021" x="1920875" y="2435225"/>
          <p14:tracePt t="68037" x="1892300" y="2435225"/>
          <p14:tracePt t="68054" x="1857375" y="2435225"/>
          <p14:tracePt t="68071" x="1828800" y="2439988"/>
          <p14:tracePt t="68087" x="1793875" y="2446338"/>
          <p14:tracePt t="68104" x="1754188" y="2451100"/>
          <p14:tracePt t="68120" x="1708150" y="2468563"/>
          <p14:tracePt t="68137" x="1679575" y="2486025"/>
          <p14:tracePt t="68154" x="1651000" y="2503488"/>
          <p14:tracePt t="68171" x="1628775" y="2520950"/>
          <p14:tracePt t="68187" x="1606550" y="2536825"/>
          <p14:tracePt t="68204" x="1571625" y="2560638"/>
          <p14:tracePt t="68221" x="1536700" y="2589213"/>
          <p14:tracePt t="68237" x="1520825" y="2600325"/>
          <p14:tracePt t="68254" x="1514475" y="2611438"/>
          <p14:tracePt t="68271" x="1508125" y="2622550"/>
          <p14:tracePt t="68287" x="1503363" y="2640013"/>
          <p14:tracePt t="68304" x="1503363" y="2663825"/>
          <p14:tracePt t="68321" x="1503363" y="2679700"/>
          <p14:tracePt t="68337" x="1503363" y="2692400"/>
          <p14:tracePt t="68381" x="1503363" y="2697163"/>
          <p14:tracePt t="68389" x="1503363" y="2703513"/>
          <p14:tracePt t="68403" x="1503363" y="2708275"/>
          <p14:tracePt t="68403" x="1508125" y="2714625"/>
          <p14:tracePt t="68420" x="1520825" y="2725738"/>
          <p14:tracePt t="68437" x="1536700" y="2743200"/>
          <p14:tracePt t="68453" x="1549400" y="2749550"/>
          <p14:tracePt t="68471" x="1577975" y="2765425"/>
          <p14:tracePt t="68487" x="1611313" y="2771775"/>
          <p14:tracePt t="68504" x="1668463" y="2782888"/>
          <p14:tracePt t="68521" x="1731963" y="2794000"/>
          <p14:tracePt t="68537" x="1800225" y="2800350"/>
          <p14:tracePt t="68554" x="1874838" y="2811463"/>
          <p14:tracePt t="68570" x="1965325" y="2817813"/>
          <p14:tracePt t="68587" x="2051050" y="2822575"/>
          <p14:tracePt t="68604" x="2143125" y="2822575"/>
          <p14:tracePt t="68620" x="2263775" y="2828925"/>
          <p14:tracePt t="68637" x="2332038" y="2835275"/>
          <p14:tracePt t="68654" x="2406650" y="2835275"/>
          <p14:tracePt t="68670" x="2486025" y="2846388"/>
          <p14:tracePt t="68687" x="2554288" y="2851150"/>
          <p14:tracePt t="68704" x="2622550" y="2851150"/>
          <p14:tracePt t="68721" x="2708275" y="2857500"/>
          <p14:tracePt t="68738" x="2789238" y="2863850"/>
          <p14:tracePt t="68755" x="2897188" y="2868613"/>
          <p14:tracePt t="68771" x="2994025" y="2868613"/>
          <p14:tracePt t="68788" x="3092450" y="2868613"/>
          <p14:tracePt t="68805" x="3189288" y="2868613"/>
          <p14:tracePt t="68822" x="3336925" y="2879725"/>
          <p14:tracePt t="68838" x="3451225" y="2892425"/>
          <p14:tracePt t="68855" x="3549650" y="2892425"/>
          <p14:tracePt t="68872" x="3646488" y="2892425"/>
          <p14:tracePt t="68888" x="3749675" y="2892425"/>
          <p14:tracePt t="68905" x="3846513" y="2886075"/>
          <p14:tracePt t="68921" x="3954463" y="2868613"/>
          <p14:tracePt t="68938" x="4046538" y="2868613"/>
          <p14:tracePt t="68955" x="4097338" y="2863850"/>
          <p14:tracePt t="68972" x="4143375" y="2863850"/>
          <p14:tracePt t="68988" x="4171950" y="2857500"/>
          <p14:tracePt t="69005" x="4200525" y="2857500"/>
          <p14:tracePt t="69022" x="4257675" y="2851150"/>
          <p14:tracePt t="69038" x="4303713" y="2846388"/>
          <p14:tracePt t="69055" x="4354513" y="2840038"/>
          <p14:tracePt t="69071" x="4394200" y="2835275"/>
          <p14:tracePt t="69088" x="4422775" y="2828925"/>
          <p14:tracePt t="69105" x="4446588" y="2822575"/>
          <p14:tracePt t="69122" x="4451350" y="2817813"/>
          <p14:tracePt t="69138" x="4457700" y="2811463"/>
          <p14:tracePt t="69155" x="4468813" y="2811463"/>
          <p14:tracePt t="69172" x="4468813" y="2806700"/>
          <p14:tracePt t="69188" x="4479925" y="2800350"/>
          <p14:tracePt t="69205" x="4497388" y="2782888"/>
          <p14:tracePt t="69222" x="4525963" y="2765425"/>
          <p14:tracePt t="69238" x="4549775" y="2743200"/>
          <p14:tracePt t="69255" x="4560888" y="2736850"/>
          <p14:tracePt t="69272" x="4583113" y="2720975"/>
          <p14:tracePt t="69288" x="4594225" y="2708275"/>
          <p14:tracePt t="69305" x="4618038" y="2686050"/>
          <p14:tracePt t="69322" x="4635500" y="2668588"/>
          <p14:tracePt t="69338" x="4651375" y="2646363"/>
          <p14:tracePt t="69355" x="4657725" y="2640013"/>
          <p14:tracePt t="69372" x="4664075" y="2628900"/>
          <p14:tracePt t="69388" x="4664075" y="2617788"/>
          <p14:tracePt t="69567" x="0" y="0"/>
        </p14:tracePtLst>
        <p14:tracePtLst>
          <p14:tracePt t="79396" x="2954338" y="3125788"/>
          <p14:tracePt t="79525" x="2949575" y="3121025"/>
          <p14:tracePt t="79533" x="2949575" y="3108325"/>
          <p14:tracePt t="79541" x="2936875" y="3092450"/>
          <p14:tracePt t="79550" x="2925763" y="3079750"/>
          <p14:tracePt t="79555" x="2903538" y="3063875"/>
          <p14:tracePt t="79571" x="2892425" y="3046413"/>
          <p14:tracePt t="79588" x="2879725" y="3040063"/>
          <p14:tracePt t="79604" x="2863850" y="3022600"/>
          <p14:tracePt t="79621" x="2828925" y="2994025"/>
          <p14:tracePt t="79638" x="2817813" y="2978150"/>
          <p14:tracePt t="79654" x="2800350" y="2971800"/>
          <p14:tracePt t="79671" x="2789238" y="2960688"/>
          <p14:tracePt t="79688" x="2782888" y="2954338"/>
          <p14:tracePt t="79704" x="2778125" y="2954338"/>
          <p14:tracePt t="79721" x="2765425" y="2949575"/>
          <p14:tracePt t="79738" x="2749550" y="2943225"/>
          <p14:tracePt t="79754" x="2725738" y="2932113"/>
          <p14:tracePt t="79771" x="2668588" y="2908300"/>
          <p14:tracePt t="79788" x="2593975" y="2879725"/>
          <p14:tracePt t="79804" x="2543175" y="2863850"/>
          <p14:tracePt t="79821" x="2492375" y="2851150"/>
          <p14:tracePt t="79838" x="2451100" y="2846388"/>
          <p14:tracePt t="79854" x="2428875" y="2840038"/>
          <p14:tracePt t="79871" x="2411413" y="2835275"/>
          <p14:tracePt t="79888" x="2406650" y="2835275"/>
          <p14:tracePt t="79904" x="2382838" y="2835275"/>
          <p14:tracePt t="79921" x="2365375" y="2835275"/>
          <p14:tracePt t="79938" x="2354263" y="2828925"/>
          <p14:tracePt t="79954" x="2325688" y="2828925"/>
          <p14:tracePt t="79971" x="2286000" y="2822575"/>
          <p14:tracePt t="79988" x="2235200" y="2811463"/>
          <p14:tracePt t="80005" x="2160588" y="2806700"/>
          <p14:tracePt t="80021" x="2039938" y="2789238"/>
          <p14:tracePt t="80038" x="1960563" y="2782888"/>
          <p14:tracePt t="80054" x="1885950" y="2778125"/>
          <p14:tracePt t="80071" x="1817688" y="2771775"/>
          <p14:tracePt t="80088" x="1743075" y="2760663"/>
          <p14:tracePt t="80104" x="1674813" y="2754313"/>
          <p14:tracePt t="80121" x="1600200" y="2749550"/>
          <p14:tracePt t="80137" x="1543050" y="2749550"/>
          <p14:tracePt t="80154" x="1497013" y="2749550"/>
          <p14:tracePt t="80171" x="1463675" y="2749550"/>
          <p14:tracePt t="80188" x="1435100" y="2749550"/>
          <p14:tracePt t="80204" x="1406525" y="2749550"/>
          <p14:tracePt t="80221" x="1377950" y="2760663"/>
          <p14:tracePt t="80238" x="1349375" y="2765425"/>
          <p14:tracePt t="80254" x="1314450" y="2771775"/>
          <p14:tracePt t="80271" x="1263650" y="2789238"/>
          <p14:tracePt t="80288" x="1206500" y="2806700"/>
          <p14:tracePt t="80304" x="1171575" y="2817813"/>
          <p14:tracePt t="80321" x="1154113" y="2817813"/>
          <p14:tracePt t="80337" x="1143000" y="2817813"/>
          <p14:tracePt t="80354" x="1131888" y="2822575"/>
          <p14:tracePt t="80371" x="1108075" y="2828925"/>
          <p14:tracePt t="80388" x="1103313" y="2828925"/>
          <p14:tracePt t="80404" x="1092200" y="2835275"/>
          <p14:tracePt t="80421" x="1085850" y="2840038"/>
          <p14:tracePt t="80461" x="1079500" y="2840038"/>
          <p14:tracePt t="80481" x="1063625" y="2846388"/>
          <p14:tracePt t="80481" x="1057275" y="2851150"/>
          <p14:tracePt t="80487" x="1046163" y="2851150"/>
          <p14:tracePt t="80504" x="1039813" y="2857500"/>
          <p14:tracePt t="80521" x="1035050" y="2857500"/>
          <p14:tracePt t="80537" x="1035050" y="2863850"/>
          <p14:tracePt t="80573" x="1028700" y="2863850"/>
          <p14:tracePt t="80597" x="1022350" y="2874963"/>
          <p14:tracePt t="80605" x="1017588" y="2879725"/>
          <p14:tracePt t="80621" x="1011238" y="2886075"/>
          <p14:tracePt t="80622" x="1006475" y="2886075"/>
          <p14:tracePt t="80638" x="1006475" y="2892425"/>
          <p14:tracePt t="80654" x="993775" y="2903538"/>
          <p14:tracePt t="80671" x="989013" y="2921000"/>
          <p14:tracePt t="80687" x="971550" y="2936875"/>
          <p14:tracePt t="80704" x="965200" y="2949575"/>
          <p14:tracePt t="80721" x="965200" y="2960688"/>
          <p14:tracePt t="80737" x="960438" y="2965450"/>
          <p14:tracePt t="80754" x="954088" y="2978150"/>
          <p14:tracePt t="80790" x="949325" y="2989263"/>
          <p14:tracePt t="80790" x="949325" y="3000375"/>
          <p14:tracePt t="80804" x="949325" y="3011488"/>
          <p14:tracePt t="80821" x="942975" y="3028950"/>
          <p14:tracePt t="80837" x="942975" y="3040063"/>
          <p14:tracePt t="80854" x="942975" y="3046413"/>
          <p14:tracePt t="80871" x="942975" y="3057525"/>
          <p14:tracePt t="80887" x="942975" y="3063875"/>
          <p14:tracePt t="80904" x="942975" y="3086100"/>
          <p14:tracePt t="80921" x="942975" y="3103563"/>
          <p14:tracePt t="80937" x="942975" y="3121025"/>
          <p14:tracePt t="80954" x="942975" y="3136900"/>
          <p14:tracePt t="80971" x="942975" y="3143250"/>
          <p14:tracePt t="80987" x="942975" y="3154363"/>
          <p14:tracePt t="81004" x="942975" y="3160713"/>
          <p14:tracePt t="81004" x="949325" y="3165475"/>
          <p14:tracePt t="81045" x="949325" y="3178175"/>
          <p14:tracePt t="81061" x="949325" y="3182938"/>
          <p14:tracePt t="81073" x="954088" y="3189288"/>
          <p14:tracePt t="81093" x="954088" y="3200400"/>
          <p14:tracePt t="81114" x="954088" y="3206750"/>
          <p14:tracePt t="81121" x="954088" y="3211513"/>
          <p14:tracePt t="81121" x="960438" y="3217863"/>
          <p14:tracePt t="81137" x="960438" y="3222625"/>
          <p14:tracePt t="81154" x="960438" y="3235325"/>
          <p14:tracePt t="81171" x="960438" y="3240088"/>
          <p14:tracePt t="81187" x="960438" y="3251200"/>
          <p14:tracePt t="81204" x="960438" y="3257550"/>
          <p14:tracePt t="81221" x="965200" y="3286125"/>
          <p14:tracePt t="81237" x="971550" y="3308350"/>
          <p14:tracePt t="81254" x="971550" y="3332163"/>
          <p14:tracePt t="81271" x="982663" y="3349625"/>
          <p14:tracePt t="81287" x="989013" y="3378200"/>
          <p14:tracePt t="81304" x="989013" y="3400425"/>
          <p14:tracePt t="81321" x="1000125" y="3429000"/>
          <p14:tracePt t="81337" x="1000125" y="3451225"/>
          <p14:tracePt t="81354" x="1006475" y="3475038"/>
          <p14:tracePt t="81371" x="1011238" y="3492500"/>
          <p14:tracePt t="81387" x="1017588" y="3508375"/>
          <p14:tracePt t="81404" x="1028700" y="3536950"/>
          <p14:tracePt t="81421" x="1046163" y="3565525"/>
          <p14:tracePt t="81438" x="1050925" y="3589338"/>
          <p14:tracePt t="81454" x="1057275" y="3606800"/>
          <p14:tracePt t="81471" x="1068388" y="3617913"/>
          <p14:tracePt t="81487" x="1074738" y="3629025"/>
          <p14:tracePt t="81504" x="1074738" y="3635375"/>
          <p14:tracePt t="81521" x="1074738" y="3646488"/>
          <p14:tracePt t="81538" x="1079500" y="3651250"/>
          <p14:tracePt t="81554" x="1085850" y="3668713"/>
          <p14:tracePt t="81571" x="1092200" y="3675063"/>
          <p14:tracePt t="81587" x="1096963" y="3679825"/>
          <p14:tracePt t="81604" x="1096963" y="3686175"/>
          <p14:tracePt t="81621" x="1096963" y="3692525"/>
          <p14:tracePt t="81637" x="1103313" y="3703638"/>
          <p14:tracePt t="81654" x="1108075" y="3714750"/>
          <p14:tracePt t="81853" x="1114425" y="3732213"/>
          <p14:tracePt t="81864" x="1114425" y="3736975"/>
          <p14:tracePt t="81865" x="1120775" y="3749675"/>
          <p14:tracePt t="81871" x="1125538" y="3765550"/>
          <p14:tracePt t="81887" x="1125538" y="3778250"/>
          <p14:tracePt t="81904" x="1131888" y="3789363"/>
          <p14:tracePt t="81921" x="1131888" y="3800475"/>
          <p14:tracePt t="81937" x="1131888" y="3811588"/>
          <p14:tracePt t="81954" x="1131888" y="3817938"/>
          <p14:tracePt t="81971" x="1136650" y="3829050"/>
          <p14:tracePt t="81987" x="1136650" y="3835400"/>
          <p14:tracePt t="82004" x="1136650" y="3846513"/>
          <p14:tracePt t="82021" x="1143000" y="3868738"/>
          <p14:tracePt t="82038" x="1143000" y="3875088"/>
          <p14:tracePt t="82054" x="1143000" y="3886200"/>
          <p14:tracePt t="82071" x="1149350" y="3897313"/>
          <p14:tracePt t="82087" x="1149350" y="3903663"/>
          <p14:tracePt t="82104" x="1149350" y="3908425"/>
          <p14:tracePt t="82121" x="1149350" y="3914775"/>
          <p14:tracePt t="82138" x="1149350" y="3921125"/>
          <p14:tracePt t="82154" x="1154113" y="3932238"/>
          <p14:tracePt t="82171" x="1160463" y="3949700"/>
          <p14:tracePt t="82187" x="1160463" y="3954463"/>
          <p14:tracePt t="82204" x="1165225" y="3971925"/>
          <p14:tracePt t="82221" x="1177925" y="3989388"/>
          <p14:tracePt t="82238" x="1189038" y="4011613"/>
          <p14:tracePt t="82254" x="1211263" y="4040188"/>
          <p14:tracePt t="82271" x="1228725" y="4064000"/>
          <p14:tracePt t="82287" x="1250950" y="4086225"/>
          <p14:tracePt t="82304" x="1268413" y="4114800"/>
          <p14:tracePt t="82321" x="1296988" y="4149725"/>
          <p14:tracePt t="82338" x="1325563" y="4171950"/>
          <p14:tracePt t="82354" x="1349375" y="4194175"/>
          <p14:tracePt t="82371" x="1360488" y="4206875"/>
          <p14:tracePt t="82387" x="1382713" y="4229100"/>
          <p14:tracePt t="82404" x="1393825" y="4246563"/>
          <p14:tracePt t="82421" x="1411288" y="4257675"/>
          <p14:tracePt t="82438" x="1435100" y="4268788"/>
          <p14:tracePt t="82454" x="1450975" y="4279900"/>
          <p14:tracePt t="82471" x="1463675" y="4292600"/>
          <p14:tracePt t="82487" x="1468438" y="4297363"/>
          <p14:tracePt t="82504" x="1474788" y="4297363"/>
          <p14:tracePt t="82521" x="1492250" y="4308475"/>
          <p14:tracePt t="82537" x="1503363" y="4321175"/>
          <p14:tracePt t="82554" x="1514475" y="4325938"/>
          <p14:tracePt t="82571" x="1531938" y="4337050"/>
          <p14:tracePt t="82685" x="1536700" y="4343400"/>
          <p14:tracePt t="82690" x="1549400" y="4349750"/>
          <p14:tracePt t="82704" x="1565275" y="4354513"/>
          <p14:tracePt t="82704" x="1600200" y="4365625"/>
          <p14:tracePt t="82721" x="1617663" y="4371975"/>
          <p14:tracePt t="82737" x="1628775" y="4371975"/>
          <p14:tracePt t="82754" x="1646238" y="4365625"/>
          <p14:tracePt t="82771" x="1679575" y="4343400"/>
          <p14:tracePt t="82787" x="1720850" y="4343400"/>
          <p14:tracePt t="83269" x="1720850" y="4354513"/>
          <p14:tracePt t="83281" x="1708150" y="4365625"/>
          <p14:tracePt t="83287" x="1703388" y="4371975"/>
          <p14:tracePt t="83288" x="1685925" y="4406900"/>
          <p14:tracePt t="83304" x="1685925" y="4440238"/>
          <p14:tracePt t="83321" x="1685925" y="4479925"/>
          <p14:tracePt t="83337" x="1674813" y="4514850"/>
          <p14:tracePt t="83354" x="1674813" y="4525963"/>
          <p14:tracePt t="83371" x="1674813" y="4532313"/>
          <p14:tracePt t="83413" x="1674813" y="4537075"/>
          <p14:tracePt t="83421" x="1674813" y="4549775"/>
          <p14:tracePt t="83422" x="1674813" y="4565650"/>
          <p14:tracePt t="83437" x="1679575" y="4589463"/>
          <p14:tracePt t="83454" x="1685925" y="4606925"/>
          <p14:tracePt t="83470" x="1697038" y="4635500"/>
          <p14:tracePt t="83487" x="1703388" y="4646613"/>
          <p14:tracePt t="83504" x="1708150" y="4668838"/>
          <p14:tracePt t="83521" x="1708150" y="4686300"/>
          <p14:tracePt t="83537" x="1708150" y="4703763"/>
          <p14:tracePt t="83554" x="1708150" y="4714875"/>
          <p14:tracePt t="83725" x="1725613" y="4714875"/>
          <p14:tracePt t="83733" x="1743075" y="4703763"/>
          <p14:tracePt t="83741" x="1760538" y="4697413"/>
          <p14:tracePt t="83754" x="1771650" y="4692650"/>
          <p14:tracePt t="83754" x="1782763" y="4686300"/>
          <p14:tracePt t="83771" x="1793875" y="4675188"/>
          <p14:tracePt t="83787" x="1817688" y="4657725"/>
          <p14:tracePt t="83804" x="1828800" y="4635500"/>
          <p14:tracePt t="83821" x="1835150" y="4618038"/>
          <p14:tracePt t="83917" x="1822450" y="4618038"/>
          <p14:tracePt t="83933" x="1817688" y="4618038"/>
          <p14:tracePt t="83941" x="1806575" y="4618038"/>
          <p14:tracePt t="83954" x="1789113" y="4629150"/>
          <p14:tracePt t="83954" x="1754188" y="4651375"/>
          <p14:tracePt t="83971" x="1720850" y="4686300"/>
          <p14:tracePt t="83987" x="1692275" y="4725988"/>
          <p14:tracePt t="84004" x="1674813" y="4760913"/>
          <p14:tracePt t="84021" x="1674813" y="4789488"/>
          <p14:tracePt t="84037" x="1674813" y="4800600"/>
          <p14:tracePt t="84054" x="1674813" y="4806950"/>
          <p14:tracePt t="84071" x="1674813" y="4829175"/>
          <p14:tracePt t="84088" x="1679575" y="4840288"/>
          <p14:tracePt t="84104" x="1697038" y="4864100"/>
          <p14:tracePt t="84121" x="1708150" y="4875213"/>
          <p14:tracePt t="84137" x="1731963" y="4879975"/>
          <p14:tracePt t="84154" x="1760538" y="4879975"/>
          <p14:tracePt t="84171" x="1789113" y="4879975"/>
          <p14:tracePt t="84187" x="1811338" y="4868863"/>
          <p14:tracePt t="84204" x="1828800" y="4851400"/>
          <p14:tracePt t="84221" x="1846263" y="4822825"/>
          <p14:tracePt t="84237" x="1857375" y="4789488"/>
          <p14:tracePt t="84254" x="1863725" y="4772025"/>
          <p14:tracePt t="84270" x="1863725" y="4749800"/>
          <p14:tracePt t="84287" x="1863725" y="4725988"/>
          <p14:tracePt t="84304" x="1857375" y="4721225"/>
          <p14:tracePt t="84320" x="1839913" y="4703763"/>
          <p14:tracePt t="84337" x="1835150" y="4697413"/>
          <p14:tracePt t="84372" x="1828800" y="4697413"/>
          <p14:tracePt t="84405" x="1822450" y="4697413"/>
          <p14:tracePt t="84406" x="1811338" y="4697413"/>
          <p14:tracePt t="84421" x="1793875" y="4708525"/>
          <p14:tracePt t="84422" x="1765300" y="4737100"/>
          <p14:tracePt t="84437" x="1736725" y="4765675"/>
          <p14:tracePt t="84454" x="1725613" y="4783138"/>
          <p14:tracePt t="84471" x="1720850" y="4794250"/>
          <p14:tracePt t="84487" x="1720850" y="4800600"/>
          <p14:tracePt t="84504" x="1720850" y="4806950"/>
          <p14:tracePt t="84521" x="1720850" y="4811713"/>
          <p14:tracePt t="84537" x="1720850" y="4818063"/>
          <p14:tracePt t="84554" x="1720850" y="4822825"/>
          <p14:tracePt t="84570" x="1725613" y="4835525"/>
          <p14:tracePt t="84587" x="1754188" y="4840288"/>
          <p14:tracePt t="84605" x="1789113" y="4840288"/>
          <p14:tracePt t="84620" x="1846263" y="4829175"/>
          <p14:tracePt t="84637" x="1874838" y="4800600"/>
          <p14:tracePt t="84654" x="1892300" y="4772025"/>
          <p14:tracePt t="84670" x="1897063" y="4749800"/>
          <p14:tracePt t="84687" x="1903413" y="4737100"/>
          <p14:tracePt t="84704" x="1903413" y="4725988"/>
          <p14:tracePt t="84720" x="1903413" y="4721225"/>
          <p14:tracePt t="84765" x="1903413" y="4714875"/>
          <p14:tracePt t="84773" x="1897063" y="4714875"/>
          <p14:tracePt t="84781" x="1892300" y="4714875"/>
          <p14:tracePt t="84794" x="1885950" y="4714875"/>
          <p14:tracePt t="84804" x="1857375" y="4714875"/>
          <p14:tracePt t="84820" x="1793875" y="4760913"/>
          <p14:tracePt t="84837" x="1778000" y="4778375"/>
          <p14:tracePt t="84854" x="1771650" y="4783138"/>
          <p14:tracePt t="84870" x="1771650" y="4794250"/>
          <p14:tracePt t="85493" x="1765300" y="4789488"/>
          <p14:tracePt t="85501" x="1765300" y="4778375"/>
          <p14:tracePt t="85513" x="1760538" y="4760913"/>
          <p14:tracePt t="85517" x="1754188" y="4749800"/>
          <p14:tracePt t="85525" x="1714500" y="4675188"/>
          <p14:tracePt t="85537" x="1582738" y="4560888"/>
          <p14:tracePt t="85554" x="1365250" y="4411663"/>
          <p14:tracePt t="85571" x="1131888" y="4275138"/>
          <p14:tracePt t="85587" x="857250" y="4149725"/>
          <p14:tracePt t="85604" x="606425" y="4051300"/>
          <p14:tracePt t="85621" x="296863" y="3921125"/>
          <p14:tracePt t="85637" x="182563" y="3875088"/>
          <p14:tracePt t="85654" x="142875" y="3857625"/>
          <p14:tracePt t="85670" x="136525" y="3857625"/>
          <p14:tracePt t="85948" x="0" y="0"/>
        </p14:tracePtLst>
        <p14:tracePtLst>
          <p14:tracePt t="91614" x="2120900" y="6000750"/>
          <p14:tracePt t="91750" x="2108200" y="6000750"/>
          <p14:tracePt t="91758" x="2092325" y="5989638"/>
          <p14:tracePt t="91766" x="2068513" y="5978525"/>
          <p14:tracePt t="91771" x="2039938" y="5954713"/>
          <p14:tracePt t="91788" x="2035175" y="5954713"/>
          <p14:tracePt t="91805" x="2028825" y="5949950"/>
          <p14:tracePt t="91821" x="1943100" y="5880100"/>
          <p14:tracePt t="91838" x="1822450" y="5794375"/>
          <p14:tracePt t="91854" x="1697038" y="5708650"/>
          <p14:tracePt t="91871" x="1589088" y="5640388"/>
          <p14:tracePt t="91888" x="1525588" y="5572125"/>
          <p14:tracePt t="91905" x="1457325" y="5475288"/>
          <p14:tracePt t="91921" x="1406525" y="5360988"/>
          <p14:tracePt t="91938" x="1377950" y="5264150"/>
          <p14:tracePt t="91954" x="1377950" y="5229225"/>
          <p14:tracePt t="91971" x="1382713" y="5183188"/>
          <p14:tracePt t="91988" x="1417638" y="5114925"/>
          <p14:tracePt t="92004" x="1468438" y="5035550"/>
          <p14:tracePt t="92021" x="1554163" y="4914900"/>
          <p14:tracePt t="92038" x="1600200" y="4851400"/>
          <p14:tracePt t="92054" x="1635125" y="4794250"/>
          <p14:tracePt t="92071" x="1679575" y="4743450"/>
          <p14:tracePt t="92088" x="1731963" y="4675188"/>
          <p14:tracePt t="92105" x="1800225" y="4594225"/>
          <p14:tracePt t="92121" x="1857375" y="4514850"/>
          <p14:tracePt t="92138" x="1897063" y="4429125"/>
          <p14:tracePt t="92154" x="1925638" y="4371975"/>
          <p14:tracePt t="92171" x="1943100" y="4337050"/>
          <p14:tracePt t="92188" x="1943100" y="4321175"/>
          <p14:tracePt t="92286" x="1920875" y="4332288"/>
          <p14:tracePt t="92297" x="1897063" y="4349750"/>
          <p14:tracePt t="92304" x="1857375" y="4365625"/>
          <p14:tracePt t="92305" x="1782763" y="4383088"/>
          <p14:tracePt t="92321" x="1725613" y="4394200"/>
          <p14:tracePt t="92338" x="1703388" y="4394200"/>
          <p14:tracePt t="92354" x="1679575" y="4406900"/>
          <p14:tracePt t="92371" x="1651000" y="4411663"/>
          <p14:tracePt t="92388" x="1593850" y="4422775"/>
          <p14:tracePt t="92404" x="1525588" y="4429125"/>
          <p14:tracePt t="92421" x="1428750" y="4440238"/>
          <p14:tracePt t="92438" x="1365250" y="4451350"/>
          <p14:tracePt t="92454" x="1308100" y="4457700"/>
          <p14:tracePt t="92471" x="1250950" y="4468813"/>
          <p14:tracePt t="92488" x="1211263" y="4479925"/>
          <p14:tracePt t="92504" x="1182688" y="4503738"/>
          <p14:tracePt t="92521" x="1136650" y="4537075"/>
          <p14:tracePt t="92538" x="1085850" y="4606925"/>
          <p14:tracePt t="92554" x="1028700" y="4703763"/>
          <p14:tracePt t="92571" x="989013" y="4818063"/>
          <p14:tracePt t="92588" x="942975" y="4921250"/>
          <p14:tracePt t="92605" x="903288" y="5018088"/>
          <p14:tracePt t="92621" x="879475" y="5121275"/>
          <p14:tracePt t="92638" x="874713" y="5194300"/>
          <p14:tracePt t="92654" x="863600" y="5280025"/>
          <p14:tracePt t="92671" x="850900" y="5365750"/>
          <p14:tracePt t="92688" x="850900" y="5446713"/>
          <p14:tracePt t="92705" x="857250" y="5526088"/>
          <p14:tracePt t="92721" x="879475" y="5600700"/>
          <p14:tracePt t="92738" x="892175" y="5664200"/>
          <p14:tracePt t="92754" x="908050" y="5708650"/>
          <p14:tracePt t="92771" x="925513" y="5754688"/>
          <p14:tracePt t="92788" x="942975" y="5794375"/>
          <p14:tracePt t="92804" x="977900" y="5846763"/>
          <p14:tracePt t="92821" x="1022350" y="5903913"/>
          <p14:tracePt t="92838" x="1050925" y="5937250"/>
          <p14:tracePt t="92854" x="1074738" y="5965825"/>
          <p14:tracePt t="92871" x="1108075" y="5994400"/>
          <p14:tracePt t="92888" x="1160463" y="6029325"/>
          <p14:tracePt t="92904" x="1211263" y="6057900"/>
          <p14:tracePt t="92921" x="1268413" y="6086475"/>
          <p14:tracePt t="92938" x="1343025" y="6115050"/>
          <p14:tracePt t="92954" x="1435100" y="6132513"/>
          <p14:tracePt t="92971" x="1536700" y="6149975"/>
          <p14:tracePt t="92988" x="1617663" y="6172200"/>
          <p14:tracePt t="93004" x="1697038" y="6183313"/>
          <p14:tracePt t="93021" x="1835150" y="6218238"/>
          <p14:tracePt t="93038" x="1920875" y="6240463"/>
          <p14:tracePt t="93055" x="2011363" y="6264275"/>
          <p14:tracePt t="93071" x="2103438" y="6275388"/>
          <p14:tracePt t="93088" x="2193925" y="6297613"/>
          <p14:tracePt t="93104" x="2274888" y="6308725"/>
          <p14:tracePt t="93121" x="2365375" y="6332538"/>
          <p14:tracePt t="93138" x="2468563" y="6343650"/>
          <p14:tracePt t="93154" x="2593975" y="6354763"/>
          <p14:tracePt t="93171" x="2714625" y="6361113"/>
          <p14:tracePt t="93188" x="2822575" y="6365875"/>
          <p14:tracePt t="93204" x="2925763" y="6372225"/>
          <p14:tracePt t="93221" x="3063875" y="6383338"/>
          <p14:tracePt t="93238" x="3160713" y="6389688"/>
          <p14:tracePt t="93255" x="3268663" y="6389688"/>
          <p14:tracePt t="93271" x="3378200" y="6389688"/>
          <p14:tracePt t="93288" x="3497263" y="6389688"/>
          <p14:tracePt t="93304" x="3622675" y="6378575"/>
          <p14:tracePt t="93321" x="3743325" y="6378575"/>
          <p14:tracePt t="93338" x="3868738" y="6372225"/>
          <p14:tracePt t="93354" x="4006850" y="6354763"/>
          <p14:tracePt t="93371" x="4165600" y="6350000"/>
          <p14:tracePt t="93388" x="4343400" y="6332538"/>
          <p14:tracePt t="93404" x="4514850" y="6315075"/>
          <p14:tracePt t="93421" x="4783138" y="6292850"/>
          <p14:tracePt t="93438" x="4949825" y="6275388"/>
          <p14:tracePt t="93455" x="5103813" y="6264275"/>
          <p14:tracePt t="93471" x="5264150" y="6246813"/>
          <p14:tracePt t="93488" x="5411788" y="6229350"/>
          <p14:tracePt t="93504" x="5549900" y="6211888"/>
          <p14:tracePt t="93521" x="5675313" y="6207125"/>
          <p14:tracePt t="93538" x="5822950" y="6189663"/>
          <p14:tracePt t="93554" x="5978525" y="6183313"/>
          <p14:tracePt t="93571" x="6137275" y="6165850"/>
          <p14:tracePt t="93588" x="6292850" y="6143625"/>
          <p14:tracePt t="93604" x="6440488" y="6121400"/>
          <p14:tracePt t="93621" x="6680200" y="6057900"/>
          <p14:tracePt t="93638" x="6904038" y="5983288"/>
          <p14:tracePt t="93654" x="7080250" y="5943600"/>
          <p14:tracePt t="93671" x="7235825" y="5903913"/>
          <p14:tracePt t="93688" x="7343775" y="5868988"/>
          <p14:tracePt t="93705" x="7418388" y="5846763"/>
          <p14:tracePt t="93720" x="7469188" y="5829300"/>
          <p14:tracePt t="93737" x="7486650" y="5811838"/>
          <p14:tracePt t="93754" x="7515225" y="5800725"/>
          <p14:tracePt t="93770" x="7537450" y="5789613"/>
          <p14:tracePt t="93788" x="7566025" y="5772150"/>
          <p14:tracePt t="93804" x="7607300" y="5749925"/>
          <p14:tracePt t="93821" x="7680325" y="5715000"/>
          <p14:tracePt t="93838" x="7708900" y="5692775"/>
          <p14:tracePt t="93854" x="7732713" y="5668963"/>
          <p14:tracePt t="93871" x="7750175" y="5640388"/>
          <p14:tracePt t="93888" x="7766050" y="5618163"/>
          <p14:tracePt t="93904" x="7778750" y="5583238"/>
          <p14:tracePt t="93921" x="7794625" y="5532438"/>
          <p14:tracePt t="93938" x="7807325" y="5468938"/>
          <p14:tracePt t="93954" x="7807325" y="5418138"/>
          <p14:tracePt t="93971" x="7807325" y="5354638"/>
          <p14:tracePt t="93988" x="7800975" y="5292725"/>
          <p14:tracePt t="94004" x="7778750" y="5218113"/>
          <p14:tracePt t="94021" x="7743825" y="5092700"/>
          <p14:tracePt t="94038" x="7708900" y="5006975"/>
          <p14:tracePt t="94054" x="7675563" y="4932363"/>
          <p14:tracePt t="94071" x="7629525" y="4868863"/>
          <p14:tracePt t="94088" x="7594600" y="4840288"/>
          <p14:tracePt t="94104" x="7566025" y="4811713"/>
          <p14:tracePt t="94121" x="7526338" y="4783138"/>
          <p14:tracePt t="94138" x="7475538" y="4737100"/>
          <p14:tracePt t="94154" x="7407275" y="4697413"/>
          <p14:tracePt t="94171" x="7321550" y="4651375"/>
          <p14:tracePt t="94188" x="7207250" y="4606925"/>
          <p14:tracePt t="94204" x="7092950" y="4554538"/>
          <p14:tracePt t="94204" x="7029450" y="4532313"/>
          <p14:tracePt t="94222" x="6926263" y="4492625"/>
          <p14:tracePt t="94238" x="6829425" y="4464050"/>
          <p14:tracePt t="94254" x="6721475" y="4440238"/>
          <p14:tracePt t="94271" x="6600825" y="4418013"/>
          <p14:tracePt t="94288" x="6464300" y="4406900"/>
          <p14:tracePt t="94304" x="6303963" y="4371975"/>
          <p14:tracePt t="94321" x="6154738" y="4332288"/>
          <p14:tracePt t="94338" x="6007100" y="4314825"/>
          <p14:tracePt t="94354" x="5857875" y="4292600"/>
          <p14:tracePt t="94371" x="5680075" y="4286250"/>
          <p14:tracePt t="94388" x="5486400" y="4268788"/>
          <p14:tracePt t="94404" x="5286375" y="4264025"/>
          <p14:tracePt t="94421" x="4972050" y="4246563"/>
          <p14:tracePt t="94438" x="4778375" y="4235450"/>
          <p14:tracePt t="94454" x="4606925" y="4229100"/>
          <p14:tracePt t="94471" x="4457700" y="4229100"/>
          <p14:tracePt t="94488" x="4303713" y="4240213"/>
          <p14:tracePt t="94504" x="4125913" y="4257675"/>
          <p14:tracePt t="94521" x="3960813" y="4268788"/>
          <p14:tracePt t="94538" x="3811588" y="4286250"/>
          <p14:tracePt t="94554" x="3679825" y="4292600"/>
          <p14:tracePt t="94571" x="3578225" y="4292600"/>
          <p14:tracePt t="94588" x="3492500" y="4303713"/>
          <p14:tracePt t="94604" x="3411538" y="4308475"/>
          <p14:tracePt t="94621" x="3246438" y="4321175"/>
          <p14:tracePt t="94638" x="3108325" y="4321175"/>
          <p14:tracePt t="94654" x="2960688" y="4332288"/>
          <p14:tracePt t="94671" x="2835275" y="4337050"/>
          <p14:tracePt t="94688" x="2714625" y="4343400"/>
          <p14:tracePt t="94704" x="2628900" y="4343400"/>
          <p14:tracePt t="94721" x="2536825" y="4343400"/>
          <p14:tracePt t="94738" x="2457450" y="4343400"/>
          <p14:tracePt t="94754" x="2378075" y="4343400"/>
          <p14:tracePt t="94771" x="2297113" y="4354513"/>
          <p14:tracePt t="94787" x="2217738" y="4360863"/>
          <p14:tracePt t="94804" x="2114550" y="4371975"/>
          <p14:tracePt t="94821" x="1993900" y="4394200"/>
          <p14:tracePt t="94838" x="1908175" y="4418013"/>
          <p14:tracePt t="94854" x="1828800" y="4435475"/>
          <p14:tracePt t="94871" x="1754188" y="4464050"/>
          <p14:tracePt t="94888" x="1657350" y="4497388"/>
          <p14:tracePt t="94904" x="1543050" y="4554538"/>
          <p14:tracePt t="94921" x="1428750" y="4622800"/>
          <p14:tracePt t="94938" x="1336675" y="4692650"/>
          <p14:tracePt t="94954" x="1257300" y="4754563"/>
          <p14:tracePt t="94971" x="1189038" y="4829175"/>
          <p14:tracePt t="94988" x="1131888" y="4903788"/>
          <p14:tracePt t="95004" x="1085850" y="4983163"/>
          <p14:tracePt t="95021" x="1035050" y="5137150"/>
          <p14:tracePt t="95038" x="1022350" y="5246688"/>
          <p14:tracePt t="95054" x="1011238" y="5365750"/>
          <p14:tracePt t="95071" x="1017588" y="5475288"/>
          <p14:tracePt t="95088" x="1022350" y="5578475"/>
          <p14:tracePt t="95104" x="1022350" y="5664200"/>
          <p14:tracePt t="95121" x="1035050" y="5737225"/>
          <p14:tracePt t="95138" x="1057275" y="5811838"/>
          <p14:tracePt t="95154" x="1085850" y="5868988"/>
          <p14:tracePt t="95171" x="1114425" y="5921375"/>
          <p14:tracePt t="95187" x="1149350" y="5961063"/>
          <p14:tracePt t="95204" x="1177925" y="6011863"/>
          <p14:tracePt t="95221" x="1222375" y="6069013"/>
          <p14:tracePt t="95238" x="1257300" y="6103938"/>
          <p14:tracePt t="95254" x="1285875" y="6126163"/>
          <p14:tracePt t="95271" x="1320800" y="6143625"/>
          <p14:tracePt t="95288" x="1365250" y="6165850"/>
          <p14:tracePt t="95304" x="1428750" y="6189663"/>
          <p14:tracePt t="95321" x="1508125" y="6218238"/>
          <p14:tracePt t="95338" x="1582738" y="6251575"/>
          <p14:tracePt t="95354" x="1657350" y="6269038"/>
          <p14:tracePt t="95371" x="1736725" y="6292850"/>
          <p14:tracePt t="95388" x="1835150" y="6321425"/>
          <p14:tracePt t="95404" x="1936750" y="6343650"/>
          <p14:tracePt t="95421" x="2132013" y="6361113"/>
          <p14:tracePt t="95438" x="2279650" y="6365875"/>
          <p14:tracePt t="95454" x="2417763" y="6383338"/>
          <p14:tracePt t="95471" x="2543175" y="6394450"/>
          <p14:tracePt t="95487" x="2657475" y="6407150"/>
          <p14:tracePt t="95504" x="2765425" y="6411913"/>
          <p14:tracePt t="95521" x="2879725" y="6411913"/>
          <p14:tracePt t="95538" x="3000375" y="6400800"/>
          <p14:tracePt t="95554" x="3108325" y="6394450"/>
          <p14:tracePt t="95571" x="3217863" y="6389688"/>
          <p14:tracePt t="95587" x="3325813" y="6389688"/>
          <p14:tracePt t="95604" x="3422650" y="6389688"/>
          <p14:tracePt t="95621" x="3589338" y="6389688"/>
          <p14:tracePt t="95638" x="3721100" y="6372225"/>
          <p14:tracePt t="95654" x="3851275" y="6354763"/>
          <p14:tracePt t="95671" x="3960813" y="6343650"/>
          <p14:tracePt t="95687" x="4086225" y="6326188"/>
          <p14:tracePt t="95704" x="4206875" y="6315075"/>
          <p14:tracePt t="95721" x="4343400" y="6297613"/>
          <p14:tracePt t="95738" x="4475163" y="6280150"/>
          <p14:tracePt t="95755" x="4611688" y="6257925"/>
          <p14:tracePt t="95771" x="4760913" y="6229350"/>
          <p14:tracePt t="95787" x="4914900" y="6194425"/>
          <p14:tracePt t="95804" x="5068888" y="6154738"/>
          <p14:tracePt t="95821" x="5337175" y="6115050"/>
          <p14:tracePt t="95838" x="5532438" y="6092825"/>
          <p14:tracePt t="95854" x="5765800" y="6057900"/>
          <p14:tracePt t="95871" x="5994400" y="6011863"/>
          <p14:tracePt t="95887" x="6235700" y="5949950"/>
          <p14:tracePt t="95904" x="6464300" y="5875338"/>
          <p14:tracePt t="95921" x="6697663" y="5811838"/>
          <p14:tracePt t="95937" x="6908800" y="5761038"/>
          <p14:tracePt t="95954" x="7092950" y="5703888"/>
          <p14:tracePt t="95971" x="7251700" y="5657850"/>
          <p14:tracePt t="95987" x="7372350" y="5600700"/>
          <p14:tracePt t="96004" x="7469188" y="5549900"/>
          <p14:tracePt t="96021" x="7566025" y="5475288"/>
          <p14:tracePt t="96038" x="7612063" y="5429250"/>
          <p14:tracePt t="96054" x="7658100" y="5378450"/>
          <p14:tracePt t="96071" x="7697788" y="5337175"/>
          <p14:tracePt t="96087" x="7732713" y="5303838"/>
          <p14:tracePt t="96104" x="7754938" y="5268913"/>
          <p14:tracePt t="96121" x="7766050" y="5235575"/>
          <p14:tracePt t="96137" x="7772400" y="5218113"/>
          <p14:tracePt t="96154" x="7778750" y="5189538"/>
          <p14:tracePt t="96171" x="7778750" y="5165725"/>
          <p14:tracePt t="96187" x="7778750" y="5143500"/>
          <p14:tracePt t="96204" x="7778750" y="5097463"/>
          <p14:tracePt t="96221" x="7721600" y="4994275"/>
          <p14:tracePt t="96238" x="7635875" y="4903788"/>
          <p14:tracePt t="96254" x="7554913" y="4829175"/>
          <p14:tracePt t="96271" x="7475538" y="4772025"/>
          <p14:tracePt t="96287" x="7418388" y="4732338"/>
          <p14:tracePt t="96304" x="7332663" y="4697413"/>
          <p14:tracePt t="96321" x="7229475" y="4657725"/>
          <p14:tracePt t="96337" x="7097713" y="4622800"/>
          <p14:tracePt t="96354" x="6937375" y="4583113"/>
          <p14:tracePt t="96371" x="6743700" y="4554538"/>
          <p14:tracePt t="96387" x="6550025" y="4549775"/>
          <p14:tracePt t="96404" x="6383338" y="4549775"/>
          <p14:tracePt t="96421" x="6189663" y="4549775"/>
          <p14:tracePt t="96437" x="6057900" y="4565650"/>
          <p14:tracePt t="96454" x="5932488" y="4572000"/>
          <p14:tracePt t="96471" x="5765800" y="4589463"/>
          <p14:tracePt t="96487" x="5578475" y="4606925"/>
          <p14:tracePt t="96504" x="5349875" y="4622800"/>
          <p14:tracePt t="96521" x="5097463" y="4640263"/>
          <p14:tracePt t="96537" x="4892675" y="4657725"/>
          <p14:tracePt t="96554" x="4737100" y="4675188"/>
          <p14:tracePt t="96571" x="4635500" y="4686300"/>
          <p14:tracePt t="96588" x="4572000" y="4692650"/>
          <p14:tracePt t="96604" x="4537075" y="4697413"/>
          <p14:tracePt t="96621" x="4475163" y="4697413"/>
          <p14:tracePt t="96638" x="4422775" y="4697413"/>
          <p14:tracePt t="96654" x="4389438" y="4697413"/>
          <p14:tracePt t="96671" x="4354513" y="4697413"/>
          <p14:tracePt t="96688" x="4332288" y="4692650"/>
          <p14:tracePt t="96704" x="4297363" y="4692650"/>
          <p14:tracePt t="96721" x="4264025" y="4686300"/>
          <p14:tracePt t="96737" x="4217988" y="4679950"/>
          <p14:tracePt t="96755" x="4149725" y="4675188"/>
          <p14:tracePt t="96771" x="4046538" y="4664075"/>
          <p14:tracePt t="96787" x="3937000" y="4657725"/>
          <p14:tracePt t="96804" x="3857625" y="4646613"/>
          <p14:tracePt t="96821" x="3806825" y="4640263"/>
          <p14:tracePt t="96837" x="3771900" y="4640263"/>
          <p14:tracePt t="96854" x="3721100" y="4635500"/>
          <p14:tracePt t="96871" x="3629025" y="4629150"/>
          <p14:tracePt t="96888" x="3508375" y="4618038"/>
          <p14:tracePt t="96904" x="3411538" y="4606925"/>
          <p14:tracePt t="96921" x="3343275" y="4606925"/>
          <p14:tracePt t="96937" x="3292475" y="4606925"/>
          <p14:tracePt t="96954" x="3235325" y="4600575"/>
          <p14:tracePt t="96971" x="3178175" y="4600575"/>
          <p14:tracePt t="96988" x="3132138" y="4600575"/>
          <p14:tracePt t="97004" x="3097213" y="4600575"/>
          <p14:tracePt t="97021" x="3074988" y="4600575"/>
          <p14:tracePt t="97037" x="3051175" y="4606925"/>
          <p14:tracePt t="97054" x="3006725" y="4618038"/>
          <p14:tracePt t="97071" x="2936875" y="4651375"/>
          <p14:tracePt t="97088" x="2846388" y="4703763"/>
          <p14:tracePt t="97104" x="2778125" y="4743450"/>
          <p14:tracePt t="97121" x="2725738" y="4778375"/>
          <p14:tracePt t="97137" x="2686050" y="4806950"/>
          <p14:tracePt t="97154" x="2646363" y="4829175"/>
          <p14:tracePt t="97171" x="2606675" y="4857750"/>
          <p14:tracePt t="97188" x="2571750" y="4886325"/>
          <p14:tracePt t="97204" x="2508250" y="4921250"/>
          <p14:tracePt t="97221" x="2463800" y="4949825"/>
          <p14:tracePt t="97237" x="2435225" y="4972050"/>
          <p14:tracePt t="97254" x="2406650" y="4989513"/>
          <p14:tracePt t="97271" x="2389188" y="4994275"/>
          <p14:tracePt t="97405" x="2378075" y="4994275"/>
          <p14:tracePt t="97414" x="2371725" y="4994275"/>
          <p14:tracePt t="97421" x="2365375" y="4989513"/>
          <p14:tracePt t="97422" x="2343150" y="4978400"/>
          <p14:tracePt t="97437" x="2336800" y="4972050"/>
          <p14:tracePt t="97477" x="2332038" y="4965700"/>
          <p14:tracePt t="97478" x="2332038" y="4954588"/>
          <p14:tracePt t="97487" x="2325688" y="4943475"/>
          <p14:tracePt t="97504" x="2320925" y="4926013"/>
          <p14:tracePt t="97521" x="2320925" y="4908550"/>
          <p14:tracePt t="97537" x="2320925" y="4886325"/>
          <p14:tracePt t="97554" x="2320925" y="4864100"/>
          <p14:tracePt t="97571" x="2320925" y="4846638"/>
          <p14:tracePt t="97587" x="2320925" y="4840288"/>
          <p14:tracePt t="97604" x="2320925" y="4835525"/>
          <p14:tracePt t="98029" x="2314575" y="4835525"/>
          <p14:tracePt t="98029" x="2308225" y="4835525"/>
          <p14:tracePt t="98047" x="2303463" y="4840288"/>
          <p14:tracePt t="98061" x="2297113" y="4840288"/>
          <p14:tracePt t="98077" x="2286000" y="4846638"/>
          <p14:tracePt t="99877" x="2292350" y="4846638"/>
          <p14:tracePt t="99901" x="2297113" y="4846638"/>
          <p14:tracePt t="99917" x="2308225" y="4846638"/>
          <p14:tracePt t="99949" x="2314575" y="4846638"/>
          <p14:tracePt t="100669" x="2320925" y="4840288"/>
          <p14:tracePt t="100669" x="2325688" y="4835525"/>
          <p14:tracePt t="100685" x="2332038" y="4835525"/>
          <p14:tracePt t="100693" x="2336800" y="4829175"/>
          <p14:tracePt t="100713" x="2349500" y="4822825"/>
          <p14:tracePt t="100714" x="2354263" y="4822825"/>
          <p14:tracePt t="100741" x="2365375" y="4818063"/>
          <p14:tracePt t="101189" x="2360613" y="4818063"/>
          <p14:tracePt t="101199" x="2349500" y="4822825"/>
          <p14:tracePt t="101221" x="2336800" y="4822825"/>
          <p14:tracePt t="101237" x="2336800" y="4829175"/>
          <p14:tracePt t="101238" x="2332038" y="4835525"/>
          <p14:tracePt t="101254" x="2325688" y="4835525"/>
          <p14:tracePt t="101270" x="2320925" y="4835525"/>
          <p14:tracePt t="101669" x="2325688" y="4835525"/>
          <p14:tracePt t="101681" x="2343150" y="4835525"/>
          <p14:tracePt t="101681" x="2349500" y="4840288"/>
          <p14:tracePt t="101687" x="2389188" y="4846638"/>
          <p14:tracePt t="101704" x="2474913" y="4864100"/>
          <p14:tracePt t="101720" x="2582863" y="4886325"/>
          <p14:tracePt t="101737" x="2714625" y="4921250"/>
          <p14:tracePt t="101754" x="2874963" y="4949825"/>
          <p14:tracePt t="101770" x="3057525" y="4983163"/>
          <p14:tracePt t="101787" x="3268663" y="5006975"/>
          <p14:tracePt t="101804" x="3463925" y="5022850"/>
          <p14:tracePt t="101804" x="3549650" y="5029200"/>
          <p14:tracePt t="101821" x="3714750" y="5040313"/>
          <p14:tracePt t="101838" x="3863975" y="5040313"/>
          <p14:tracePt t="101854" x="3978275" y="5040313"/>
          <p14:tracePt t="101871" x="4057650" y="5035550"/>
          <p14:tracePt t="101887" x="4114800" y="5018088"/>
          <p14:tracePt t="101904" x="4154488" y="5011738"/>
          <p14:tracePt t="101920" x="4217988" y="5000625"/>
          <p14:tracePt t="101937" x="4264025" y="4983163"/>
          <p14:tracePt t="101954" x="4286250" y="4972050"/>
          <p14:tracePt t="101971" x="4297363" y="4972050"/>
          <p14:tracePt t="101987" x="4303713" y="4972050"/>
          <p14:tracePt t="102093" x="4308475" y="4965700"/>
          <p14:tracePt t="102101" x="4314825" y="4954588"/>
          <p14:tracePt t="102109" x="4321175" y="4949825"/>
          <p14:tracePt t="102117" x="4325938" y="4949825"/>
          <p14:tracePt t="102125" x="4354513" y="4937125"/>
          <p14:tracePt t="102137" x="4383088" y="4926013"/>
          <p14:tracePt t="102154" x="4406900" y="4914900"/>
          <p14:tracePt t="102170" x="4429125" y="4903788"/>
          <p14:tracePt t="102205" x="4435475" y="4903788"/>
          <p14:tracePt t="102420" x="4440238" y="4903788"/>
          <p14:tracePt t="102445" x="4446588" y="4897438"/>
          <p14:tracePt t="102485" x="4451350" y="4897438"/>
          <p14:tracePt t="102501" x="4457700" y="4892675"/>
          <p14:tracePt t="102509" x="4464050" y="4892675"/>
          <p14:tracePt t="102509" x="4475163" y="4892675"/>
          <p14:tracePt t="102541" x="4486275" y="4886325"/>
          <p14:tracePt t="102557" x="4492625" y="4886325"/>
          <p14:tracePt t="102570" x="4497388" y="4886325"/>
          <p14:tracePt t="102571" x="4514850" y="4886325"/>
          <p14:tracePt t="102587" x="4549775" y="4879975"/>
          <p14:tracePt t="102604" x="4589463" y="4879975"/>
          <p14:tracePt t="102620" x="4646613" y="4879975"/>
          <p14:tracePt t="102637" x="4679950" y="4886325"/>
          <p14:tracePt t="102654" x="4754563" y="4892675"/>
          <p14:tracePt t="102670" x="4864100" y="4903788"/>
          <p14:tracePt t="102687" x="4994275" y="4926013"/>
          <p14:tracePt t="102704" x="5121275" y="4937125"/>
          <p14:tracePt t="102720" x="5240338" y="4943475"/>
          <p14:tracePt t="102737" x="5365750" y="4949825"/>
          <p14:tracePt t="102754" x="5521325" y="4960938"/>
          <p14:tracePt t="102770" x="5697538" y="4972050"/>
          <p14:tracePt t="102787" x="5846763" y="4972050"/>
          <p14:tracePt t="102804" x="5954713" y="4972050"/>
          <p14:tracePt t="102820" x="6064250" y="4972050"/>
          <p14:tracePt t="102838" x="6143625" y="4965700"/>
          <p14:tracePt t="102854" x="6223000" y="4960938"/>
          <p14:tracePt t="102870" x="6303963" y="4954588"/>
          <p14:tracePt t="102887" x="6350000" y="4949825"/>
          <p14:tracePt t="102904" x="6378575" y="4943475"/>
          <p14:tracePt t="102920" x="6394450" y="4937125"/>
          <p14:tracePt t="102937" x="6400800" y="4937125"/>
          <p14:tracePt t="102954" x="6407150" y="4937125"/>
          <p14:tracePt t="102970" x="6411913" y="4937125"/>
          <p14:tracePt t="102987" x="6440488" y="4937125"/>
          <p14:tracePt t="103004" x="6497638" y="4937125"/>
          <p14:tracePt t="103020" x="6589713" y="4937125"/>
          <p14:tracePt t="103037" x="6618288" y="4937125"/>
          <p14:tracePt t="103054" x="6623050" y="4937125"/>
          <p14:tracePt t="103070" x="6629400" y="4937125"/>
          <p14:tracePt t="103087" x="6646863" y="4937125"/>
          <p14:tracePt t="103104" x="6692900" y="4937125"/>
          <p14:tracePt t="103120" x="6743700" y="4937125"/>
          <p14:tracePt t="103137" x="6778625" y="4937125"/>
          <p14:tracePt t="103154" x="6794500" y="4937125"/>
          <p14:tracePt t="103421" x="6794500" y="4932363"/>
          <p14:tracePt t="103429" x="6800850" y="4932363"/>
          <p14:tracePt t="103445" x="6807200" y="4926013"/>
          <p14:tracePt t="103447" x="6811963" y="4926013"/>
          <p14:tracePt t="103454" x="6811963" y="4921250"/>
          <p14:tracePt t="103493" x="6818313" y="4914900"/>
          <p14:tracePt t="104574" x="6835775" y="4914900"/>
          <p14:tracePt t="104582" x="6840538" y="4908550"/>
          <p14:tracePt t="104590" x="6851650" y="4903788"/>
          <p14:tracePt t="104598" x="6864350" y="4897438"/>
          <p14:tracePt t="104605" x="6880225" y="4892675"/>
          <p14:tracePt t="104621" x="6932613" y="4879975"/>
          <p14:tracePt t="104638" x="6954838" y="4879975"/>
          <p14:tracePt t="104655" x="6972300" y="4879975"/>
          <p14:tracePt t="104671" x="6994525" y="4879975"/>
          <p14:tracePt t="104688" x="7000875" y="4879975"/>
          <p14:tracePt t="104705" x="7018338" y="4892675"/>
          <p14:tracePt t="104721" x="7023100" y="4903788"/>
          <p14:tracePt t="104738" x="7023100" y="4908550"/>
          <p14:tracePt t="104754" x="7029450" y="4921250"/>
          <p14:tracePt t="104771" x="7029450" y="4926013"/>
          <p14:tracePt t="104788" x="7035800" y="4937125"/>
          <p14:tracePt t="104805" x="7040563" y="4965700"/>
          <p14:tracePt t="104821" x="7040563" y="5018088"/>
          <p14:tracePt t="104838" x="7040563" y="5051425"/>
          <p14:tracePt t="104855" x="7035800" y="5108575"/>
          <p14:tracePt t="104872" x="7018338" y="5154613"/>
          <p14:tracePt t="104888" x="7000875" y="5183188"/>
          <p14:tracePt t="104905" x="6983413" y="5200650"/>
          <p14:tracePt t="104921" x="6978650" y="5222875"/>
          <p14:tracePt t="104938" x="6961188" y="5235575"/>
          <p14:tracePt t="104954" x="6943725" y="5246688"/>
          <p14:tracePt t="104971" x="6926263" y="5264150"/>
          <p14:tracePt t="104988" x="6897688" y="5280025"/>
          <p14:tracePt t="105005" x="6840538" y="5308600"/>
          <p14:tracePt t="105021" x="6692900" y="5365750"/>
          <p14:tracePt t="105038" x="6554788" y="5411788"/>
          <p14:tracePt t="105055" x="6411913" y="5475288"/>
          <p14:tracePt t="105071" x="6269038" y="5537200"/>
          <p14:tracePt t="105088" x="6172200" y="5583238"/>
          <p14:tracePt t="105105" x="6069013" y="5635625"/>
          <p14:tracePt t="105121" x="5932488" y="5708650"/>
          <p14:tracePt t="105138" x="5765800" y="5807075"/>
          <p14:tracePt t="105154" x="5611813" y="5903913"/>
          <p14:tracePt t="105171" x="5480050" y="5983288"/>
          <p14:tracePt t="105188" x="5372100" y="6046788"/>
          <p14:tracePt t="105205" x="5280025" y="6075363"/>
          <p14:tracePt t="105221" x="5189538" y="6097588"/>
          <p14:tracePt t="105238" x="5137150" y="6103938"/>
          <p14:tracePt t="105255" x="5057775" y="6108700"/>
          <p14:tracePt t="105271" x="4949825" y="6121400"/>
          <p14:tracePt t="105288" x="4840288" y="6126163"/>
          <p14:tracePt t="105305" x="4749800" y="6132513"/>
          <p14:tracePt t="105321" x="4686300" y="6137275"/>
          <p14:tracePt t="105338" x="4629150" y="6137275"/>
          <p14:tracePt t="105355" x="4554538" y="6132513"/>
          <p14:tracePt t="105372" x="4475163" y="6121400"/>
          <p14:tracePt t="105388" x="4354513" y="6097588"/>
          <p14:tracePt t="105405" x="4222750" y="6080125"/>
          <p14:tracePt t="105421" x="3989388" y="6057900"/>
          <p14:tracePt t="105438" x="3840163" y="6040438"/>
          <p14:tracePt t="105455" x="3703638" y="6029325"/>
          <p14:tracePt t="105471" x="3582988" y="6011863"/>
          <p14:tracePt t="105488" x="3492500" y="5994400"/>
          <p14:tracePt t="105505" x="3417888" y="5972175"/>
          <p14:tracePt t="105521" x="3349625" y="5943600"/>
          <p14:tracePt t="105538" x="3286125" y="5926138"/>
          <p14:tracePt t="105555" x="3222625" y="5903913"/>
          <p14:tracePt t="105571" x="3182938" y="5892800"/>
          <p14:tracePt t="105588" x="3154363" y="5886450"/>
          <p14:tracePt t="105605" x="3125788" y="5886450"/>
          <p14:tracePt t="105621" x="3022600" y="5880100"/>
          <p14:tracePt t="105638" x="2936875" y="5880100"/>
          <p14:tracePt t="105654" x="2857500" y="5880100"/>
          <p14:tracePt t="105671" x="2760663" y="5880100"/>
          <p14:tracePt t="105688" x="2657475" y="5875338"/>
          <p14:tracePt t="105704" x="2578100" y="5864225"/>
          <p14:tracePt t="105721" x="2514600" y="5840413"/>
          <p14:tracePt t="105738" x="2439988" y="5829300"/>
          <p14:tracePt t="105755" x="2354263" y="5807075"/>
          <p14:tracePt t="105771" x="2257425" y="5783263"/>
          <p14:tracePt t="105788" x="2149475" y="5749925"/>
          <p14:tracePt t="105805" x="2046288" y="5703888"/>
          <p14:tracePt t="105821" x="1863725" y="5635625"/>
          <p14:tracePt t="105838" x="1760538" y="5607050"/>
          <p14:tracePt t="105855" x="1685925" y="5583238"/>
          <p14:tracePt t="105872" x="1651000" y="5578475"/>
          <p14:tracePt t="105888" x="1639888" y="5572125"/>
          <p14:tracePt t="105905" x="1628775" y="5565775"/>
          <p14:tracePt t="106102" x="1628775" y="5561013"/>
          <p14:tracePt t="106110" x="1628775" y="5554663"/>
          <p14:tracePt t="106118" x="1622425" y="5549900"/>
          <p14:tracePt t="106123" x="1622425" y="5543550"/>
          <p14:tracePt t="106182" x="1622425" y="5532438"/>
          <p14:tracePt t="106189" x="1628775" y="5521325"/>
          <p14:tracePt t="106207" x="1639888" y="5508625"/>
          <p14:tracePt t="106238" x="1639888" y="5503863"/>
          <p14:tracePt t="106254" x="1646238" y="5497513"/>
          <p14:tracePt t="106264" x="1651000" y="5497513"/>
          <p14:tracePt t="106265" x="1651000" y="5492750"/>
          <p14:tracePt t="106271" x="1668463" y="5480050"/>
          <p14:tracePt t="106289" x="1685925" y="5468938"/>
          <p14:tracePt t="106304" x="1697038" y="5457825"/>
          <p14:tracePt t="106382" x="1697038" y="5451475"/>
          <p14:tracePt t="106478" x="1703388" y="5451475"/>
          <p14:tracePt t="106510" x="1714500" y="5451475"/>
          <p14:tracePt t="106518" x="1725613" y="5446713"/>
          <p14:tracePt t="106526" x="1731963" y="5440363"/>
          <p14:tracePt t="106534" x="1743075" y="5435600"/>
          <p14:tracePt t="106542" x="1754188" y="5422900"/>
          <p14:tracePt t="106555" x="1782763" y="5411788"/>
          <p14:tracePt t="106571" x="1806575" y="5389563"/>
          <p14:tracePt t="106588" x="1811338" y="5383213"/>
          <p14:tracePt t="106604" x="1817688" y="5378450"/>
          <p14:tracePt t="106670" x="1822450" y="5378450"/>
          <p14:tracePt t="106686" x="1828800" y="5372100"/>
          <p14:tracePt t="107006" x="1828800" y="5378450"/>
          <p14:tracePt t="107014" x="1828800" y="5394325"/>
          <p14:tracePt t="107022" x="1828800" y="5400675"/>
          <p14:tracePt t="107022" x="1828800" y="5407025"/>
          <p14:tracePt t="107038" x="1828800" y="5418138"/>
          <p14:tracePt t="107054" x="1828800" y="5429250"/>
          <p14:tracePt t="107071" x="1822450" y="5435600"/>
          <p14:tracePt t="107088" x="1822450" y="5440363"/>
          <p14:tracePt t="107270" x="1822450" y="5429250"/>
          <p14:tracePt t="107278" x="1835150" y="5411788"/>
          <p14:tracePt t="107282" x="1835150" y="5400675"/>
          <p14:tracePt t="107288" x="1839913" y="5389563"/>
          <p14:tracePt t="107304" x="1846263" y="5372100"/>
          <p14:tracePt t="107321" x="1857375" y="5343525"/>
          <p14:tracePt t="107338" x="1857375" y="5321300"/>
          <p14:tracePt t="107355" x="1863725" y="5292725"/>
          <p14:tracePt t="107371" x="1868488" y="5275263"/>
          <p14:tracePt t="107388" x="1868488" y="5268913"/>
          <p14:tracePt t="107405" x="1868488" y="5264150"/>
          <p14:tracePt t="107421" x="1874838" y="5257800"/>
          <p14:tracePt t="107438" x="1874838" y="5251450"/>
          <p14:tracePt t="107638" x="1874838" y="5264150"/>
          <p14:tracePt t="107641" x="1879600" y="5280025"/>
          <p14:tracePt t="107654" x="1879600" y="5292725"/>
          <p14:tracePt t="107655" x="1885950" y="5326063"/>
          <p14:tracePt t="107671" x="1892300" y="5372100"/>
          <p14:tracePt t="107688" x="1908175" y="5418138"/>
          <p14:tracePt t="107704" x="1931988" y="5475288"/>
          <p14:tracePt t="107721" x="1949450" y="5514975"/>
          <p14:tracePt t="107738" x="1965325" y="5543550"/>
          <p14:tracePt t="107754" x="1989138" y="5572125"/>
          <p14:tracePt t="107771" x="2006600" y="5594350"/>
          <p14:tracePt t="107788" x="2022475" y="5607050"/>
          <p14:tracePt t="107804" x="2057400" y="5622925"/>
          <p14:tracePt t="107821" x="2120900" y="5646738"/>
          <p14:tracePt t="107838" x="2193925" y="5657850"/>
          <p14:tracePt t="107854" x="2303463" y="5675313"/>
          <p14:tracePt t="107871" x="2422525" y="5680075"/>
          <p14:tracePt t="107888" x="2536825" y="5697538"/>
          <p14:tracePt t="107905" x="2657475" y="5703888"/>
          <p14:tracePt t="107921" x="2760663" y="5715000"/>
          <p14:tracePt t="107938" x="2846388" y="5721350"/>
          <p14:tracePt t="107954" x="2908300" y="5721350"/>
          <p14:tracePt t="107971" x="2949575" y="5721350"/>
          <p14:tracePt t="108318" x="2954338" y="5721350"/>
          <p14:tracePt t="108335" x="2965450" y="5721350"/>
          <p14:tracePt t="108342" x="2994025" y="5721350"/>
          <p14:tracePt t="108354" x="3051175" y="5721350"/>
          <p14:tracePt t="108358" x="3189288" y="5721350"/>
          <p14:tracePt t="108371" x="3343275" y="5737225"/>
          <p14:tracePt t="108388" x="3503613" y="5743575"/>
          <p14:tracePt t="108404" x="3651250" y="5761038"/>
          <p14:tracePt t="108421" x="3829050" y="5778500"/>
          <p14:tracePt t="108438" x="3908425" y="5789613"/>
          <p14:tracePt t="108454" x="3971925" y="5794375"/>
          <p14:tracePt t="108471" x="4040188" y="5800725"/>
          <p14:tracePt t="108488" x="4125913" y="5811838"/>
          <p14:tracePt t="108504" x="4183063" y="5818188"/>
          <p14:tracePt t="108521" x="4246563" y="5822950"/>
          <p14:tracePt t="108538" x="4314825" y="5822950"/>
          <p14:tracePt t="108554" x="4418013" y="5829300"/>
          <p14:tracePt t="108571" x="4565650" y="5846763"/>
          <p14:tracePt t="108588" x="4737100" y="5851525"/>
          <p14:tracePt t="108604" x="4903788" y="5851525"/>
          <p14:tracePt t="108621" x="5108575" y="5851525"/>
          <p14:tracePt t="108638" x="5207000" y="5851525"/>
          <p14:tracePt t="108654" x="5308600" y="5851525"/>
          <p14:tracePt t="108671" x="5418138" y="5835650"/>
          <p14:tracePt t="108688" x="5497513" y="5829300"/>
          <p14:tracePt t="108704" x="5554663" y="5818188"/>
          <p14:tracePt t="108721" x="5583238" y="5807075"/>
          <p14:tracePt t="108738" x="5611813" y="5807075"/>
          <p14:tracePt t="108754" x="5635625" y="5800725"/>
          <p14:tracePt t="108771" x="5664200" y="5794375"/>
          <p14:tracePt t="108788" x="5680075" y="5794375"/>
          <p14:tracePt t="108804" x="5686425" y="5794375"/>
          <p14:tracePt t="108821" x="5697538" y="5794375"/>
          <p14:tracePt t="108838" x="5708650" y="5794375"/>
          <p14:tracePt t="108854" x="5749925" y="5794375"/>
          <p14:tracePt t="108871" x="5807075" y="5794375"/>
          <p14:tracePt t="108888" x="5868988" y="5794375"/>
          <p14:tracePt t="108904" x="5932488" y="5794375"/>
          <p14:tracePt t="108921" x="6011863" y="5800725"/>
          <p14:tracePt t="108937" x="6092825" y="5800725"/>
          <p14:tracePt t="108953" x="6172200" y="5807075"/>
          <p14:tracePt t="108970" x="6251575" y="5807075"/>
          <p14:tracePt t="108988" x="6292850" y="5807075"/>
          <p14:tracePt t="109004" x="6321425" y="5807075"/>
          <p14:tracePt t="109021" x="6361113" y="5800725"/>
          <p14:tracePt t="109038" x="6400800" y="5789613"/>
          <p14:tracePt t="109054" x="6429375" y="5778500"/>
          <p14:tracePt t="109071" x="6457950" y="5765800"/>
          <p14:tracePt t="109088" x="6475413" y="5754688"/>
          <p14:tracePt t="109104" x="6497638" y="5743575"/>
          <p14:tracePt t="109121" x="6521450" y="5737225"/>
          <p14:tracePt t="109138" x="6561138" y="5732463"/>
          <p14:tracePt t="109154" x="6594475" y="5726113"/>
          <p14:tracePt t="109171" x="6623050" y="5715000"/>
          <p14:tracePt t="109188" x="6640513" y="5703888"/>
          <p14:tracePt t="109204" x="6664325" y="5692775"/>
          <p14:tracePt t="109221" x="6686550" y="5680075"/>
          <p14:tracePt t="109238" x="6715125" y="5657850"/>
          <p14:tracePt t="109254" x="6726238" y="5646738"/>
          <p14:tracePt t="109271" x="6737350" y="5629275"/>
          <p14:tracePt t="109288" x="6743700" y="5607050"/>
          <p14:tracePt t="109304" x="6750050" y="5583238"/>
          <p14:tracePt t="109321" x="6754813" y="5549900"/>
          <p14:tracePt t="109338" x="6761163" y="5514975"/>
          <p14:tracePt t="109354" x="6761163" y="5475288"/>
          <p14:tracePt t="109371" x="6761163" y="5435600"/>
          <p14:tracePt t="109388" x="6765925" y="5400675"/>
          <p14:tracePt t="109404" x="6765925" y="5372100"/>
          <p14:tracePt t="109478" x="6765925" y="5383213"/>
          <p14:tracePt t="109486" x="6750050" y="5429250"/>
          <p14:tracePt t="109497" x="6732588" y="5497513"/>
          <p14:tracePt t="109498" x="6708775" y="5578475"/>
          <p14:tracePt t="109504" x="6675438" y="5772150"/>
          <p14:tracePt t="109521" x="6664325" y="5932488"/>
          <p14:tracePt t="109538" x="6664325" y="6022975"/>
          <p14:tracePt t="109554" x="6664325" y="6040438"/>
          <p14:tracePt t="109654" x="6664325" y="6029325"/>
          <p14:tracePt t="109654" x="6669088" y="6007100"/>
          <p14:tracePt t="109664" x="6680200" y="5983288"/>
          <p14:tracePt t="109671" x="6686550" y="5932488"/>
          <p14:tracePt t="109688" x="6692900" y="5868988"/>
          <p14:tracePt t="109704" x="6692900" y="5818188"/>
          <p14:tracePt t="109721" x="6692900" y="5772150"/>
          <p14:tracePt t="109738" x="6692900" y="5737225"/>
          <p14:tracePt t="109754" x="6692900" y="5721350"/>
          <p14:tracePt t="109771" x="6686550" y="5715000"/>
          <p14:tracePt t="109989" x="6675438" y="5708650"/>
          <p14:tracePt t="109997" x="6664325" y="5703888"/>
          <p14:tracePt t="110005" x="6635750" y="5680075"/>
          <p14:tracePt t="110022" x="6623050" y="5675313"/>
          <p14:tracePt t="110022" x="6594475" y="5657850"/>
          <p14:tracePt t="110038" x="6572250" y="5640388"/>
          <p14:tracePt t="110054" x="6565900" y="5635625"/>
          <p14:tracePt t="110094" x="6561138" y="5629275"/>
          <p14:tracePt t="110114" x="6554788" y="5629275"/>
          <p14:tracePt t="110121" x="6550025" y="5622925"/>
          <p14:tracePt t="110121" x="6543675" y="5611813"/>
          <p14:tracePt t="110138" x="6526213" y="5583238"/>
          <p14:tracePt t="110154" x="6508750" y="5561013"/>
          <p14:tracePt t="110171" x="6497638" y="5532438"/>
          <p14:tracePt t="110188" x="6475413" y="5503863"/>
          <p14:tracePt t="110204" x="6464300" y="5480050"/>
          <p14:tracePt t="110221" x="6446838" y="5435600"/>
          <p14:tracePt t="110238" x="6440488" y="5411788"/>
          <p14:tracePt t="110254" x="6440488" y="5394325"/>
          <p14:tracePt t="110446" x="6440488" y="5411788"/>
          <p14:tracePt t="110453" x="6440488" y="5422900"/>
          <p14:tracePt t="110461" x="6451600" y="5440363"/>
          <p14:tracePt t="110470" x="6457950" y="5451475"/>
          <p14:tracePt t="110477" x="6475413" y="5486400"/>
          <p14:tracePt t="110488" x="6503988" y="5526088"/>
          <p14:tracePt t="110504" x="6537325" y="5578475"/>
          <p14:tracePt t="110521" x="6565900" y="5618163"/>
          <p14:tracePt t="110537" x="6583363" y="5640388"/>
          <p14:tracePt t="110554" x="6600825" y="5657850"/>
          <p14:tracePt t="110571" x="6629400" y="5668963"/>
          <p14:tracePt t="110588" x="6657975" y="5680075"/>
          <p14:tracePt t="110604" x="6692900" y="5686425"/>
          <p14:tracePt t="110621" x="6750050" y="5686425"/>
          <p14:tracePt t="110638" x="6794500" y="5668963"/>
          <p14:tracePt t="110654" x="6846888" y="5651500"/>
          <p14:tracePt t="110671" x="6908800" y="5629275"/>
          <p14:tracePt t="110687" x="6961188" y="5622925"/>
          <p14:tracePt t="110704" x="6994525" y="5618163"/>
          <p14:tracePt t="110721" x="7018338" y="5611813"/>
          <p14:tracePt t="110738" x="7035800" y="5607050"/>
          <p14:tracePt t="110754" x="7035800" y="5600700"/>
          <p14:tracePt t="110771" x="7046913" y="5594350"/>
          <p14:tracePt t="110788" x="7051675" y="5589588"/>
          <p14:tracePt t="110804" x="7058025" y="5589588"/>
          <p14:tracePt t="110821" x="7069138" y="5583238"/>
          <p14:tracePt t="110957" x="7064375" y="5589588"/>
          <p14:tracePt t="110965" x="7058025" y="5589588"/>
          <p14:tracePt t="110965" x="7046913" y="5589588"/>
          <p14:tracePt t="110989" x="7040563" y="5594350"/>
          <p14:tracePt t="111125" x="7035800" y="5600700"/>
          <p14:tracePt t="111133" x="7029450" y="5607050"/>
          <p14:tracePt t="111147" x="7007225" y="5611813"/>
          <p14:tracePt t="111148" x="6983413" y="5618163"/>
          <p14:tracePt t="111154" x="6943725" y="5635625"/>
          <p14:tracePt t="111171" x="6904038" y="5651500"/>
          <p14:tracePt t="111187" x="6875463" y="5651500"/>
          <p14:tracePt t="111204" x="6851650" y="5657850"/>
          <p14:tracePt t="111221" x="6835775" y="5657850"/>
          <p14:tracePt t="111238" x="6829425" y="5657850"/>
          <p14:tracePt t="112909" x="6829425" y="5651500"/>
          <p14:tracePt t="112917" x="6840538" y="5646738"/>
          <p14:tracePt t="112930" x="6851650" y="5646738"/>
          <p14:tracePt t="112937" x="6858000" y="5640388"/>
          <p14:tracePt t="112938" x="6869113" y="5635625"/>
          <p14:tracePt t="112954" x="6875463" y="5635625"/>
          <p14:tracePt t="112971" x="6886575" y="5622925"/>
          <p14:tracePt t="113006" x="6892925" y="5622925"/>
          <p14:tracePt t="113365" x="6892925" y="5611813"/>
          <p14:tracePt t="113381" x="6892925" y="5607050"/>
          <p14:tracePt t="113381" x="6892925" y="5594350"/>
          <p14:tracePt t="113387" x="6880225" y="5561013"/>
          <p14:tracePt t="113404" x="6875463" y="5508625"/>
          <p14:tracePt t="113421" x="6875463" y="5411788"/>
          <p14:tracePt t="113437" x="6869113" y="5337175"/>
          <p14:tracePt t="113454" x="6869113" y="5280025"/>
          <p14:tracePt t="113471" x="6864350" y="5207000"/>
          <p14:tracePt t="113488" x="6851650" y="5137150"/>
          <p14:tracePt t="113504" x="6835775" y="5064125"/>
          <p14:tracePt t="113521" x="6807200" y="4989513"/>
          <p14:tracePt t="113537" x="6783388" y="4932363"/>
          <p14:tracePt t="113554" x="6772275" y="4897438"/>
          <p14:tracePt t="113571" x="6765925" y="4892675"/>
          <p14:tracePt t="113645" x="6750050" y="4892675"/>
          <p14:tracePt t="113653" x="6732588" y="4892675"/>
          <p14:tracePt t="113661" x="6715125" y="4897438"/>
          <p14:tracePt t="113669" x="6680200" y="4897438"/>
          <p14:tracePt t="113677" x="6611938" y="4903788"/>
          <p14:tracePt t="113687" x="6532563" y="4903788"/>
          <p14:tracePt t="113704" x="6451600" y="4903788"/>
          <p14:tracePt t="113721" x="6400800" y="4903788"/>
          <p14:tracePt t="113737" x="6365875" y="4897438"/>
          <p14:tracePt t="113754" x="6354763" y="4892675"/>
          <p14:tracePt t="113789" x="6343650" y="4892675"/>
          <p14:tracePt t="113805" x="6332538" y="4886325"/>
          <p14:tracePt t="113837" x="6321425" y="4886325"/>
          <p14:tracePt t="113847" x="6315075" y="4886325"/>
          <p14:tracePt t="113848" x="6308725" y="4886325"/>
          <p14:tracePt t="113854" x="6286500" y="4886325"/>
          <p14:tracePt t="113870" x="6280150" y="4879975"/>
          <p14:tracePt t="113887" x="6275388" y="4879975"/>
          <p14:tracePt t="114069" x="6257925" y="4879975"/>
          <p14:tracePt t="114080" x="6240463" y="4879975"/>
          <p14:tracePt t="114081" x="6218238" y="4892675"/>
          <p14:tracePt t="114087" x="6172200" y="4914900"/>
          <p14:tracePt t="114104" x="6121400" y="4949825"/>
          <p14:tracePt t="114121" x="6080125" y="4983163"/>
          <p14:tracePt t="114137" x="6051550" y="5011738"/>
          <p14:tracePt t="114154" x="6007100" y="5046663"/>
          <p14:tracePt t="114171" x="5961063" y="5086350"/>
          <p14:tracePt t="114187" x="5915025" y="5137150"/>
          <p14:tracePt t="114204" x="5868988" y="5165725"/>
          <p14:tracePt t="114221" x="5789613" y="5211763"/>
          <p14:tracePt t="114237" x="5726113" y="5222875"/>
          <p14:tracePt t="114254" x="5664200" y="5240338"/>
          <p14:tracePt t="114271" x="5629275" y="5240338"/>
          <p14:tracePt t="114287" x="5607050" y="5246688"/>
          <p14:tracePt t="114304" x="5583238" y="5246688"/>
          <p14:tracePt t="114321" x="5561013" y="5246688"/>
          <p14:tracePt t="114337" x="5521325" y="5246688"/>
          <p14:tracePt t="114354" x="5446713" y="5229225"/>
          <p14:tracePt t="114370" x="5354638" y="5207000"/>
          <p14:tracePt t="114387" x="5251450" y="5178425"/>
          <p14:tracePt t="114404" x="5160963" y="5154613"/>
          <p14:tracePt t="114421" x="4989513" y="5108575"/>
          <p14:tracePt t="114437" x="4846638" y="5080000"/>
          <p14:tracePt t="114454" x="4697413" y="5046663"/>
          <p14:tracePt t="114470" x="4560888" y="5018088"/>
          <p14:tracePt t="114487" x="4429125" y="5000625"/>
          <p14:tracePt t="114505" x="4332288" y="4994275"/>
          <p14:tracePt t="114521" x="4240213" y="4994275"/>
          <p14:tracePt t="114537" x="4183063" y="4994275"/>
          <p14:tracePt t="114554" x="4132263" y="4994275"/>
          <p14:tracePt t="114571" x="4097338" y="4994275"/>
          <p14:tracePt t="114587" x="4057650" y="4994275"/>
          <p14:tracePt t="114604" x="4011613" y="4994275"/>
          <p14:tracePt t="114621" x="3897313" y="5000625"/>
          <p14:tracePt t="114637" x="3800475" y="5000625"/>
          <p14:tracePt t="114654" x="3708400" y="5006975"/>
          <p14:tracePt t="114671" x="3617913" y="5011738"/>
          <p14:tracePt t="114687" x="3532188" y="5022850"/>
          <p14:tracePt t="114704" x="3440113" y="5022850"/>
          <p14:tracePt t="114721" x="3343275" y="5029200"/>
          <p14:tracePt t="114737" x="3240088" y="5029200"/>
          <p14:tracePt t="114754" x="3143250" y="5035550"/>
          <p14:tracePt t="114771" x="3063875" y="5040313"/>
          <p14:tracePt t="114787" x="2989263" y="5051425"/>
          <p14:tracePt t="114804" x="2932113" y="5057775"/>
          <p14:tracePt t="114821" x="2765425" y="5075238"/>
          <p14:tracePt t="114837" x="2640013" y="5092700"/>
          <p14:tracePt t="114854" x="2532063" y="5108575"/>
          <p14:tracePt t="114871" x="2457450" y="5126038"/>
          <p14:tracePt t="114887" x="2406650" y="5143500"/>
          <p14:tracePt t="114904" x="2354263" y="5165725"/>
          <p14:tracePt t="114920" x="2286000" y="5194300"/>
          <p14:tracePt t="114937" x="2228850" y="5222875"/>
          <p14:tracePt t="114954" x="2193925" y="5240338"/>
          <p14:tracePt t="114971" x="2182813" y="5246688"/>
          <p14:tracePt t="114987" x="2171700" y="5251450"/>
          <p14:tracePt t="115004" x="2160588" y="5264150"/>
          <p14:tracePt t="115004" x="2154238" y="5264150"/>
          <p14:tracePt t="115021" x="2143125" y="5264150"/>
          <p14:tracePt t="115038" x="2143125" y="5268913"/>
          <p14:tracePt t="115205" x="2143125" y="5286375"/>
          <p14:tracePt t="115213" x="2136775" y="5308600"/>
          <p14:tracePt t="115221" x="2125663" y="5349875"/>
          <p14:tracePt t="115237" x="2120900" y="5372100"/>
          <p14:tracePt t="115238" x="2120900" y="5429250"/>
          <p14:tracePt t="115254" x="2120900" y="5475288"/>
          <p14:tracePt t="115271" x="2120900" y="5508625"/>
          <p14:tracePt t="115287" x="2120900" y="5532438"/>
          <p14:tracePt t="115304" x="2120900" y="5537200"/>
          <p14:tracePt t="115493" x="2120900" y="5543550"/>
          <p14:tracePt t="115501" x="2120900" y="5549900"/>
          <p14:tracePt t="115513" x="2132013" y="5572125"/>
          <p14:tracePt t="115514" x="2154238" y="5600700"/>
          <p14:tracePt t="115525" x="2189163" y="5640388"/>
          <p14:tracePt t="115537" x="2239963" y="5680075"/>
          <p14:tracePt t="115554" x="2297113" y="5703888"/>
          <p14:tracePt t="115571" x="2343150" y="5721350"/>
          <p14:tracePt t="115587" x="2365375" y="5721350"/>
          <p14:tracePt t="115709" x="2360613" y="5721350"/>
          <p14:tracePt t="115717" x="2343150" y="5726113"/>
          <p14:tracePt t="115717" x="2325688" y="5726113"/>
          <p14:tracePt t="115733" x="2308225" y="5732463"/>
          <p14:tracePt t="115747" x="2286000" y="5737225"/>
          <p14:tracePt t="115749" x="2263775" y="5743575"/>
          <p14:tracePt t="115757" x="2235200" y="5761038"/>
          <p14:tracePt t="115771" x="2222500" y="5761038"/>
          <p14:tracePt t="115957" x="2239963" y="5761038"/>
          <p14:tracePt t="115965" x="2297113" y="5754688"/>
          <p14:tracePt t="115973" x="2422525" y="5726113"/>
          <p14:tracePt t="115981" x="2635250" y="5692775"/>
          <p14:tracePt t="115988" x="3279775" y="5526088"/>
          <p14:tracePt t="116004" x="3965575" y="5383213"/>
          <p14:tracePt t="116004" x="4257675" y="5332413"/>
          <p14:tracePt t="116021" x="4692650" y="5275263"/>
          <p14:tracePt t="116038" x="4914900" y="5264150"/>
          <p14:tracePt t="116054" x="5022850" y="5257800"/>
          <p14:tracePt t="116070" x="5064125" y="5251450"/>
          <p14:tracePt t="116087" x="5075238" y="5251450"/>
          <p14:tracePt t="116189" x="5075238" y="5275263"/>
          <p14:tracePt t="116190" x="5075238" y="5303838"/>
          <p14:tracePt t="116205" x="5051425" y="5349875"/>
          <p14:tracePt t="116220" x="5006975" y="5451475"/>
          <p14:tracePt t="116221" x="4937125" y="5572125"/>
          <p14:tracePt t="116237" x="4857750" y="5686425"/>
          <p14:tracePt t="116254" x="4800600" y="5772150"/>
          <p14:tracePt t="116271" x="4783138" y="5794375"/>
          <p14:tracePt t="116341" x="4772025" y="5794375"/>
          <p14:tracePt t="116349" x="4754563" y="5794375"/>
          <p14:tracePt t="116357" x="4737100" y="5794375"/>
          <p14:tracePt t="116365" x="4714875" y="5794375"/>
          <p14:tracePt t="116373" x="4697413" y="5794375"/>
          <p14:tracePt t="116387" x="4692650" y="5794375"/>
          <p14:tracePt t="116404" x="4686300" y="5794375"/>
          <p14:tracePt t="116421" x="4679950" y="5783263"/>
          <p14:tracePt t="116485" x="4679950" y="5778500"/>
          <p14:tracePt t="116493" x="4686300" y="5765800"/>
          <p14:tracePt t="116501" x="4697413" y="5754688"/>
          <p14:tracePt t="116509" x="4772025" y="5732463"/>
          <p14:tracePt t="116521" x="4965700" y="5686425"/>
          <p14:tracePt t="116537" x="5365750" y="5618163"/>
          <p14:tracePt t="116554" x="5840413" y="5554663"/>
          <p14:tracePt t="116571" x="6264275" y="5497513"/>
          <p14:tracePt t="116587" x="6583363" y="5457825"/>
          <p14:tracePt t="116604" x="6851650" y="5440363"/>
          <p14:tracePt t="116620" x="7046913" y="5418138"/>
          <p14:tracePt t="116637" x="7178675" y="5407025"/>
          <p14:tracePt t="116654" x="7189788" y="5407025"/>
          <p14:tracePt t="116741" x="7189788" y="5411788"/>
          <p14:tracePt t="116749" x="7183438" y="5422900"/>
          <p14:tracePt t="116757" x="7172325" y="5440363"/>
          <p14:tracePt t="116765" x="7161213" y="5457825"/>
          <p14:tracePt t="116773" x="7126288" y="5480050"/>
          <p14:tracePt t="116787" x="7086600" y="5508625"/>
          <p14:tracePt t="116803" x="7035800" y="5543550"/>
          <p14:tracePt t="116821" x="7000875" y="5572125"/>
          <p14:tracePt t="116837" x="6989763" y="5572125"/>
          <p14:tracePt t="117205" x="6983413" y="5565775"/>
          <p14:tracePt t="117214" x="6965950" y="5549900"/>
          <p14:tracePt t="117221" x="6950075" y="5532438"/>
          <p14:tracePt t="117221" x="6926263" y="5521325"/>
          <p14:tracePt t="117237" x="6915150" y="5521325"/>
          <p14:tracePt t="117254" x="6897688" y="5508625"/>
          <p14:tracePt t="117270" x="6869113" y="5497513"/>
          <p14:tracePt t="117287" x="6869113" y="5492750"/>
          <p14:tracePt t="117389" x="6864350" y="5492750"/>
          <p14:tracePt t="117437" x="6858000" y="5492750"/>
          <p14:tracePt t="117453" x="6851650" y="5492750"/>
          <p14:tracePt t="117463" x="6840538" y="5492750"/>
          <p14:tracePt t="117469" x="6829425" y="5486400"/>
          <p14:tracePt t="117474" x="6794500" y="5480050"/>
          <p14:tracePt t="117487" x="6761163" y="5480050"/>
          <p14:tracePt t="117504" x="6750050" y="5480050"/>
          <p14:tracePt t="117621" x="6754813" y="5475288"/>
          <p14:tracePt t="117629" x="6765925" y="5464175"/>
          <p14:tracePt t="117637" x="6778625" y="5446713"/>
          <p14:tracePt t="117654" x="6789738" y="5429250"/>
          <p14:tracePt t="117654" x="6807200" y="5389563"/>
          <p14:tracePt t="117670" x="6811963" y="5360988"/>
          <p14:tracePt t="117687" x="6811963" y="5343525"/>
          <p14:tracePt t="117704" x="6811963" y="5332413"/>
          <p14:tracePt t="117720" x="6811963" y="5321300"/>
          <p14:tracePt t="117737" x="6794500" y="5308600"/>
          <p14:tracePt t="117754" x="6761163" y="5303838"/>
          <p14:tracePt t="117770" x="6692900" y="5303838"/>
          <p14:tracePt t="117787" x="6583363" y="5303838"/>
          <p14:tracePt t="117804" x="6464300" y="5321300"/>
          <p14:tracePt t="117820" x="6361113" y="5349875"/>
          <p14:tracePt t="117838" x="6332538" y="5365750"/>
          <p14:tracePt t="117854" x="6326188" y="5378450"/>
          <p14:tracePt t="117870" x="6321425" y="5400675"/>
          <p14:tracePt t="117887" x="6321425" y="5422900"/>
          <p14:tracePt t="117904" x="6332538" y="5446713"/>
          <p14:tracePt t="117920" x="6361113" y="5475288"/>
          <p14:tracePt t="117937" x="6394450" y="5497513"/>
          <p14:tracePt t="117954" x="6457950" y="5508625"/>
          <p14:tracePt t="117970" x="6537325" y="5508625"/>
          <p14:tracePt t="117987" x="6646863" y="5503863"/>
          <p14:tracePt t="118004" x="6761163" y="5464175"/>
          <p14:tracePt t="118020" x="6869113" y="5407025"/>
          <p14:tracePt t="118037" x="6897688" y="5372100"/>
          <p14:tracePt t="118054" x="6908800" y="5349875"/>
          <p14:tracePt t="118071" x="6908800" y="5314950"/>
          <p14:tracePt t="118087" x="6908800" y="5292725"/>
          <p14:tracePt t="118104" x="6908800" y="5280025"/>
          <p14:tracePt t="118120" x="6897688" y="5264150"/>
          <p14:tracePt t="118137" x="6880225" y="5257800"/>
          <p14:tracePt t="118154" x="6835775" y="5246688"/>
          <p14:tracePt t="118170" x="6783388" y="5246688"/>
          <p14:tracePt t="118187" x="6732588" y="5246688"/>
          <p14:tracePt t="118204" x="6692900" y="5264150"/>
          <p14:tracePt t="118220" x="6618288" y="5321300"/>
          <p14:tracePt t="118237" x="6589713" y="5354638"/>
          <p14:tracePt t="118254" x="6578600" y="5378450"/>
          <p14:tracePt t="118270" x="6578600" y="5394325"/>
          <p14:tracePt t="118287" x="6578600" y="5407025"/>
          <p14:tracePt t="118304" x="6578600" y="5411788"/>
          <p14:tracePt t="118320" x="6583363" y="5411788"/>
          <p14:tracePt t="118337" x="6607175" y="5422900"/>
          <p14:tracePt t="118354" x="6669088" y="5429250"/>
          <p14:tracePt t="118370" x="6750050" y="5429250"/>
          <p14:tracePt t="118387" x="6811963" y="5418138"/>
          <p14:tracePt t="118404" x="6846888" y="5400675"/>
          <p14:tracePt t="118420" x="6869113" y="5365750"/>
          <p14:tracePt t="118437" x="6875463" y="5343525"/>
          <p14:tracePt t="118454" x="6875463" y="5326063"/>
          <p14:tracePt t="118470" x="6869113" y="5297488"/>
          <p14:tracePt t="118487" x="6846888" y="5268913"/>
          <p14:tracePt t="118504" x="6835775" y="5264150"/>
          <p14:tracePt t="118541" x="6823075" y="5264150"/>
          <p14:tracePt t="118554" x="6818313" y="5264150"/>
          <p14:tracePt t="118554" x="6794500" y="5264150"/>
          <p14:tracePt t="118571" x="6754813" y="5292725"/>
          <p14:tracePt t="118587" x="6708775" y="5343525"/>
          <p14:tracePt t="118604" x="6686550" y="5389563"/>
          <p14:tracePt t="118620" x="6675438" y="5451475"/>
          <p14:tracePt t="118637" x="6675438" y="5464175"/>
          <p14:tracePt t="118654" x="6675438" y="5475288"/>
          <p14:tracePt t="118670" x="6675438" y="5480050"/>
          <p14:tracePt t="118687" x="6680200" y="5480050"/>
          <p14:tracePt t="118704" x="6697663" y="5480050"/>
          <p14:tracePt t="118720" x="6732588" y="5480050"/>
          <p14:tracePt t="118737" x="6761163" y="5468938"/>
          <p14:tracePt t="118754" x="6794500" y="5440363"/>
          <p14:tracePt t="118770" x="6823075" y="5407025"/>
          <p14:tracePt t="118787" x="6840538" y="5378450"/>
          <p14:tracePt t="118804" x="6840538" y="5354638"/>
          <p14:tracePt t="118820" x="6840538" y="5326063"/>
          <p14:tracePt t="118837" x="6818313" y="5297488"/>
          <p14:tracePt t="118854" x="6783388" y="5275263"/>
          <p14:tracePt t="118870" x="6737350" y="5257800"/>
          <p14:tracePt t="118887" x="6646863" y="5246688"/>
          <p14:tracePt t="118904" x="6550025" y="5240338"/>
          <p14:tracePt t="118920" x="6486525" y="5246688"/>
          <p14:tracePt t="118937" x="6469063" y="5257800"/>
          <p14:tracePt t="118954" x="6464300" y="5268913"/>
          <p14:tracePt t="118970" x="6464300" y="5275263"/>
          <p14:tracePt t="118987" x="6464300" y="5286375"/>
          <p14:tracePt t="119004" x="6464300" y="5292725"/>
          <p14:tracePt t="119020" x="6497638" y="5314950"/>
          <p14:tracePt t="119037" x="6578600" y="5337175"/>
          <p14:tracePt t="119053" x="6680200" y="5349875"/>
          <p14:tracePt t="119070" x="6800850" y="5354638"/>
          <p14:tracePt t="119086" x="6904038" y="5343525"/>
          <p14:tracePt t="119103" x="6978650" y="5308600"/>
          <p14:tracePt t="119120" x="7000875" y="5280025"/>
          <p14:tracePt t="119137" x="7000875" y="5251450"/>
          <p14:tracePt t="119154" x="7007225" y="5235575"/>
          <p14:tracePt t="119170" x="7007225" y="5200650"/>
          <p14:tracePt t="119187" x="6994525" y="5172075"/>
          <p14:tracePt t="119204" x="6965950" y="5132388"/>
          <p14:tracePt t="119220" x="6869113" y="5046663"/>
          <p14:tracePt t="119237" x="6789738" y="4994275"/>
          <p14:tracePt t="119254" x="6750050" y="4978400"/>
          <p14:tracePt t="119270" x="6715125" y="4972050"/>
          <p14:tracePt t="119287" x="6664325" y="4972050"/>
          <p14:tracePt t="119304" x="6607175" y="4972050"/>
          <p14:tracePt t="119320" x="6526213" y="4972050"/>
          <p14:tracePt t="119337" x="6435725" y="4994275"/>
          <p14:tracePt t="119354" x="6350000" y="5018088"/>
          <p14:tracePt t="119370" x="6292850" y="5046663"/>
          <p14:tracePt t="119387" x="6240463" y="5068888"/>
          <p14:tracePt t="119404" x="6194425" y="5092700"/>
          <p14:tracePt t="119420" x="6137275" y="5126038"/>
          <p14:tracePt t="119437" x="6097588" y="5154613"/>
          <p14:tracePt t="119454" x="6064250" y="5189538"/>
          <p14:tracePt t="119470" x="6035675" y="5222875"/>
          <p14:tracePt t="119487" x="6007100" y="5264150"/>
          <p14:tracePt t="119504" x="5994400" y="5297488"/>
          <p14:tracePt t="119520" x="5989638" y="5337175"/>
          <p14:tracePt t="119537" x="5983288" y="5365750"/>
          <p14:tracePt t="119554" x="5983288" y="5407025"/>
          <p14:tracePt t="119570" x="5989638" y="5435600"/>
          <p14:tracePt t="119587" x="6007100" y="5475288"/>
          <p14:tracePt t="119604" x="6029325" y="5508625"/>
          <p14:tracePt t="119620" x="6086475" y="5561013"/>
          <p14:tracePt t="119637" x="6137275" y="5594350"/>
          <p14:tracePt t="119654" x="6183313" y="5622925"/>
          <p14:tracePt t="119670" x="6264275" y="5657850"/>
          <p14:tracePt t="119687" x="6350000" y="5703888"/>
          <p14:tracePt t="119704" x="6451600" y="5737225"/>
          <p14:tracePt t="119720" x="6572250" y="5761038"/>
          <p14:tracePt t="119737" x="6692900" y="5778500"/>
          <p14:tracePt t="119754" x="6800850" y="5789613"/>
          <p14:tracePt t="119770" x="6908800" y="5800725"/>
          <p14:tracePt t="119787" x="7011988" y="5800725"/>
          <p14:tracePt t="119804" x="7108825" y="5800725"/>
          <p14:tracePt t="119820" x="7235825" y="5778500"/>
          <p14:tracePt t="119837" x="7315200" y="5754688"/>
          <p14:tracePt t="119854" x="7389813" y="5737225"/>
          <p14:tracePt t="119870" x="7486650" y="5697538"/>
          <p14:tracePt t="119888" x="7572375" y="5657850"/>
          <p14:tracePt t="119904" x="7629525" y="5618163"/>
          <p14:tracePt t="119920" x="7675563" y="5572125"/>
          <p14:tracePt t="119937" x="7708900" y="5514975"/>
          <p14:tracePt t="119954" x="7732713" y="5446713"/>
          <p14:tracePt t="119970" x="7743825" y="5400675"/>
          <p14:tracePt t="119987" x="7743825" y="5349875"/>
          <p14:tracePt t="120004" x="7743825" y="5292725"/>
          <p14:tracePt t="120020" x="7704138" y="5172075"/>
          <p14:tracePt t="120037" x="7651750" y="5103813"/>
          <p14:tracePt t="120054" x="7600950" y="5040313"/>
          <p14:tracePt t="120070" x="7526338" y="4978400"/>
          <p14:tracePt t="120088" x="7451725" y="4937125"/>
          <p14:tracePt t="120104" x="7354888" y="4892675"/>
          <p14:tracePt t="120120" x="7235825" y="4864100"/>
          <p14:tracePt t="120137" x="7092950" y="4829175"/>
          <p14:tracePt t="120154" x="6965950" y="4806950"/>
          <p14:tracePt t="120170" x="6818313" y="4789488"/>
          <p14:tracePt t="120187" x="6669088" y="4783138"/>
          <p14:tracePt t="120203" x="6532563" y="4783138"/>
          <p14:tracePt t="120220" x="6372225" y="4794250"/>
          <p14:tracePt t="120237" x="6303963" y="4806950"/>
          <p14:tracePt t="120254" x="6218238" y="4829175"/>
          <p14:tracePt t="120270" x="6143625" y="4864100"/>
          <p14:tracePt t="120287" x="6064250" y="4897438"/>
          <p14:tracePt t="120304" x="5989638" y="4943475"/>
          <p14:tracePt t="120320" x="5892800" y="4994275"/>
          <p14:tracePt t="120337" x="5800725" y="5057775"/>
          <p14:tracePt t="120354" x="5726113" y="5103813"/>
          <p14:tracePt t="120370" x="5675313" y="5149850"/>
          <p14:tracePt t="120387" x="5640388" y="5200650"/>
          <p14:tracePt t="120404" x="5618163" y="5268913"/>
          <p14:tracePt t="120420" x="5589588" y="5389563"/>
          <p14:tracePt t="120437" x="5578475" y="5468938"/>
          <p14:tracePt t="120454" x="5578475" y="5543550"/>
          <p14:tracePt t="120470" x="5589588" y="5607050"/>
          <p14:tracePt t="120487" x="5618163" y="5664200"/>
          <p14:tracePt t="120504" x="5651500" y="5715000"/>
          <p14:tracePt t="120520" x="5697538" y="5754688"/>
          <p14:tracePt t="120537" x="5743575" y="5811838"/>
          <p14:tracePt t="120554" x="5807075" y="5875338"/>
          <p14:tracePt t="120570" x="5875338" y="5921375"/>
          <p14:tracePt t="120587" x="5926138" y="5961063"/>
          <p14:tracePt t="120604" x="5989638" y="5994400"/>
          <p14:tracePt t="120620" x="6115050" y="6035675"/>
          <p14:tracePt t="120637" x="6218238" y="6064250"/>
          <p14:tracePt t="120654" x="6343650" y="6097588"/>
          <p14:tracePt t="120670" x="6457950" y="6103938"/>
          <p14:tracePt t="120687" x="6589713" y="6121400"/>
          <p14:tracePt t="120703" x="6726238" y="6121400"/>
          <p14:tracePt t="120720" x="6851650" y="6108700"/>
          <p14:tracePt t="120737" x="6972300" y="6086475"/>
          <p14:tracePt t="120754" x="7075488" y="6057900"/>
          <p14:tracePt t="120770" x="7154863" y="6022975"/>
          <p14:tracePt t="120787" x="7229475" y="5989638"/>
          <p14:tracePt t="120804" x="7315200" y="5943600"/>
          <p14:tracePt t="120820" x="7429500" y="5857875"/>
          <p14:tracePt t="120837" x="7486650" y="5794375"/>
          <p14:tracePt t="120854" x="7521575" y="5721350"/>
          <p14:tracePt t="120870" x="7537450" y="5664200"/>
          <p14:tracePt t="120887" x="7543800" y="5611813"/>
          <p14:tracePt t="120904" x="7550150" y="5543550"/>
          <p14:tracePt t="120920" x="7550150" y="5464175"/>
          <p14:tracePt t="120937" x="7532688" y="5407025"/>
          <p14:tracePt t="120954" x="7508875" y="5360988"/>
          <p14:tracePt t="120971" x="7469188" y="5308600"/>
          <p14:tracePt t="120988" x="7418388" y="5257800"/>
          <p14:tracePt t="121004" x="7343775" y="5189538"/>
          <p14:tracePt t="121020" x="7200900" y="5086350"/>
          <p14:tracePt t="121037" x="7097713" y="5035550"/>
          <p14:tracePt t="121054" x="6972300" y="4978400"/>
          <p14:tracePt t="121070" x="6829425" y="4937125"/>
          <p14:tracePt t="121087" x="6680200" y="4897438"/>
          <p14:tracePt t="121105" x="6561138" y="4875213"/>
          <p14:tracePt t="121121" x="6457950" y="4857750"/>
          <p14:tracePt t="121137" x="6378575" y="4846638"/>
          <p14:tracePt t="121154" x="6297613" y="4846638"/>
          <p14:tracePt t="121171" x="6240463" y="4846638"/>
          <p14:tracePt t="121188" x="6194425" y="4846638"/>
          <p14:tracePt t="121205" x="6137275" y="4864100"/>
          <p14:tracePt t="121221" x="6046788" y="4914900"/>
          <p14:tracePt t="121238" x="5972175" y="4954588"/>
          <p14:tracePt t="121254" x="5921375" y="4994275"/>
          <p14:tracePt t="121271" x="5875338" y="5046663"/>
          <p14:tracePt t="121288" x="5835650" y="5114925"/>
          <p14:tracePt t="121305" x="5794375" y="5218113"/>
          <p14:tracePt t="121321" x="5772150" y="5321300"/>
          <p14:tracePt t="121338" x="5761038" y="5418138"/>
          <p14:tracePt t="121354" x="5754688" y="5503863"/>
          <p14:tracePt t="121371" x="5754688" y="5572125"/>
          <p14:tracePt t="121388" x="5765800" y="5646738"/>
          <p14:tracePt t="121405" x="5789613" y="5708650"/>
          <p14:tracePt t="121421" x="5835650" y="5794375"/>
          <p14:tracePt t="121438" x="5868988" y="5851525"/>
          <p14:tracePt t="121454" x="5915025" y="5892800"/>
          <p14:tracePt t="121471" x="5983288" y="5943600"/>
          <p14:tracePt t="121488" x="6069013" y="5978525"/>
          <p14:tracePt t="121505" x="6189663" y="6007100"/>
          <p14:tracePt t="121521" x="6308725" y="6029325"/>
          <p14:tracePt t="121538" x="6429375" y="6046788"/>
          <p14:tracePt t="121555" x="6561138" y="6057900"/>
          <p14:tracePt t="121571" x="6686550" y="6069013"/>
          <p14:tracePt t="121588" x="6823075" y="6051550"/>
          <p14:tracePt t="121605" x="6965950" y="6018213"/>
          <p14:tracePt t="121622" x="7161213" y="5949950"/>
          <p14:tracePt t="121638" x="7264400" y="5915025"/>
          <p14:tracePt t="121655" x="7366000" y="5868988"/>
          <p14:tracePt t="121671" x="7446963" y="5818188"/>
          <p14:tracePt t="121688" x="7508875" y="5761038"/>
          <p14:tracePt t="121705" x="7537450" y="5715000"/>
          <p14:tracePt t="121721" x="7561263" y="5664200"/>
          <p14:tracePt t="121738" x="7583488" y="5600700"/>
          <p14:tracePt t="121755" x="7589838" y="5537200"/>
          <p14:tracePt t="121771" x="7589838" y="5486400"/>
          <p14:tracePt t="121788" x="7561263" y="5422900"/>
          <p14:tracePt t="121805" x="7537450" y="5365750"/>
          <p14:tracePt t="121821" x="7469188" y="5268913"/>
          <p14:tracePt t="121838" x="7412038" y="5207000"/>
          <p14:tracePt t="121855" x="7343775" y="5160963"/>
          <p14:tracePt t="121871" x="7275513" y="5103813"/>
          <p14:tracePt t="121888" x="7183438" y="5051425"/>
          <p14:tracePt t="121905" x="7097713" y="5000625"/>
          <p14:tracePt t="121921" x="6994525" y="4954588"/>
          <p14:tracePt t="121938" x="6897688" y="4921250"/>
          <p14:tracePt t="121954" x="6807200" y="4875213"/>
          <p14:tracePt t="121971" x="6708775" y="4846638"/>
          <p14:tracePt t="121988" x="6680200" y="4840288"/>
          <p14:tracePt t="122005" x="6594475" y="4829175"/>
          <p14:tracePt t="122021" x="6469063" y="4822825"/>
          <p14:tracePt t="122038" x="6389688" y="4822825"/>
          <p14:tracePt t="122055" x="6297613" y="4835525"/>
          <p14:tracePt t="122071" x="6211888" y="4864100"/>
          <p14:tracePt t="122088" x="6126163" y="4897438"/>
          <p14:tracePt t="122105" x="6057900" y="4943475"/>
          <p14:tracePt t="122121" x="6000750" y="4983163"/>
          <p14:tracePt t="122138" x="5954713" y="5022850"/>
          <p14:tracePt t="122154" x="5915025" y="5075238"/>
          <p14:tracePt t="122171" x="5875338" y="5143500"/>
          <p14:tracePt t="122188" x="5840413" y="5229225"/>
          <p14:tracePt t="122205" x="5811838" y="5332413"/>
          <p14:tracePt t="122221" x="5783263" y="5468938"/>
          <p14:tracePt t="122238" x="5783263" y="5543550"/>
          <p14:tracePt t="122255" x="5789613" y="5629275"/>
          <p14:tracePt t="122271" x="5818188" y="5692775"/>
          <p14:tracePt t="122288" x="5840413" y="5732463"/>
          <p14:tracePt t="122304" x="5875338" y="5761038"/>
          <p14:tracePt t="122321" x="5921375" y="5794375"/>
          <p14:tracePt t="122338" x="5989638" y="5829300"/>
          <p14:tracePt t="122354" x="6080125" y="5857875"/>
          <p14:tracePt t="122371" x="6207125" y="5892800"/>
          <p14:tracePt t="122388" x="6343650" y="5915025"/>
          <p14:tracePt t="122405" x="6508750" y="5926138"/>
          <p14:tracePt t="122421" x="6754813" y="5921375"/>
          <p14:tracePt t="122438" x="6915150" y="5892800"/>
          <p14:tracePt t="122455" x="7051675" y="5835650"/>
          <p14:tracePt t="122471" x="7178675" y="5754688"/>
          <p14:tracePt t="122488" x="7286625" y="5680075"/>
          <p14:tracePt t="122505" x="7350125" y="5622925"/>
          <p14:tracePt t="122521" x="7394575" y="5572125"/>
          <p14:tracePt t="122538" x="7423150" y="5521325"/>
          <p14:tracePt t="122554" x="7435850" y="5480050"/>
          <p14:tracePt t="122571" x="7446963" y="5440363"/>
          <p14:tracePt t="122588" x="7446963" y="5389563"/>
          <p14:tracePt t="122605" x="7435850" y="5332413"/>
          <p14:tracePt t="122622" x="7407275" y="5268913"/>
          <p14:tracePt t="122638" x="7383463" y="5235575"/>
          <p14:tracePt t="122654" x="7354888" y="5207000"/>
          <p14:tracePt t="122671" x="7308850" y="5178425"/>
          <p14:tracePt t="122688" x="7240588" y="5149850"/>
          <p14:tracePt t="122704" x="7165975" y="5114925"/>
          <p14:tracePt t="122721" x="7069138" y="5086350"/>
          <p14:tracePt t="122738" x="6950075" y="5057775"/>
          <p14:tracePt t="122754" x="6829425" y="5035550"/>
          <p14:tracePt t="122771" x="6721475" y="5029200"/>
          <p14:tracePt t="122788" x="6651625" y="5018088"/>
          <p14:tracePt t="122804" x="6607175" y="5018088"/>
          <p14:tracePt t="122821" x="6537325" y="5018088"/>
          <p14:tracePt t="122838" x="6503988" y="5018088"/>
          <p14:tracePt t="122855" x="6475413" y="5022850"/>
          <p14:tracePt t="122871" x="6457950" y="5022850"/>
          <p14:tracePt t="122888" x="6451600" y="5029200"/>
          <p14:tracePt t="123089" x="0" y="0"/>
        </p14:tracePtLst>
        <p14:tracePtLst>
          <p14:tracePt t="127502" x="6497638" y="5783263"/>
          <p14:tracePt t="127509" x="6508750" y="5789613"/>
          <p14:tracePt t="127605" x="6515100" y="5789613"/>
          <p14:tracePt t="127613" x="6521450" y="5789613"/>
          <p14:tracePt t="127621" x="6554788" y="5789613"/>
          <p14:tracePt t="127637" x="6583363" y="5789613"/>
          <p14:tracePt t="127653" x="6623050" y="5789613"/>
          <p14:tracePt t="127669" x="6646863" y="5794375"/>
          <p14:tracePt t="127687" x="6686550" y="5800725"/>
          <p14:tracePt t="127688" x="6732588" y="5807075"/>
          <p14:tracePt t="127709" x="6765925" y="5811838"/>
          <p14:tracePt t="127725" x="6800850" y="5811838"/>
          <p14:tracePt t="127741" x="6840538" y="5807075"/>
          <p14:tracePt t="127754" x="6886575" y="5794375"/>
          <p14:tracePt t="127771" x="6937375" y="5789613"/>
          <p14:tracePt t="127788" x="7011988" y="5783263"/>
          <p14:tracePt t="127804" x="7097713" y="5778500"/>
          <p14:tracePt t="127821" x="7223125" y="5743575"/>
          <p14:tracePt t="127837" x="7286625" y="5708650"/>
          <p14:tracePt t="127854" x="7326313" y="5686425"/>
          <p14:tracePt t="127871" x="7350125" y="5664200"/>
          <p14:tracePt t="127887" x="7372350" y="5646738"/>
          <p14:tracePt t="127904" x="7389813" y="5618163"/>
          <p14:tracePt t="127921" x="7407275" y="5589588"/>
          <p14:tracePt t="127937" x="7412038" y="5565775"/>
          <p14:tracePt t="127954" x="7418388" y="5532438"/>
          <p14:tracePt t="127971" x="7423150" y="5508625"/>
          <p14:tracePt t="127988" x="7429500" y="5486400"/>
          <p14:tracePt t="128004" x="7429500" y="5475288"/>
          <p14:tracePt t="128021" x="7429500" y="5451475"/>
          <p14:tracePt t="128037" x="7429500" y="5440363"/>
          <p14:tracePt t="128054" x="7429500" y="5435600"/>
          <p14:tracePt t="128071" x="7429500" y="5422900"/>
          <p14:tracePt t="128087" x="7423150" y="5411788"/>
          <p14:tracePt t="128104" x="7418388" y="5400675"/>
          <p14:tracePt t="128121" x="7400925" y="5389563"/>
          <p14:tracePt t="128137" x="7372350" y="5378450"/>
          <p14:tracePt t="128154" x="7321550" y="5354638"/>
          <p14:tracePt t="128171" x="7258050" y="5332413"/>
          <p14:tracePt t="128187" x="7183438" y="5303838"/>
          <p14:tracePt t="128204" x="7115175" y="5286375"/>
          <p14:tracePt t="128221" x="7029450" y="5264150"/>
          <p14:tracePt t="128237" x="6983413" y="5251450"/>
          <p14:tracePt t="128254" x="6932613" y="5240338"/>
          <p14:tracePt t="128271" x="6869113" y="5229225"/>
          <p14:tracePt t="128287" x="6807200" y="5222875"/>
          <p14:tracePt t="128304" x="6732588" y="5211763"/>
          <p14:tracePt t="128321" x="6669088" y="5207000"/>
          <p14:tracePt t="128337" x="6600825" y="5189538"/>
          <p14:tracePt t="128354" x="6537325" y="5183188"/>
          <p14:tracePt t="128371" x="6492875" y="5183188"/>
          <p14:tracePt t="128387" x="6440488" y="5178425"/>
          <p14:tracePt t="128404" x="6394450" y="5178425"/>
          <p14:tracePt t="128421" x="6343650" y="5178425"/>
          <p14:tracePt t="128437" x="6315075" y="5178425"/>
          <p14:tracePt t="128454" x="6275388" y="5178425"/>
          <p14:tracePt t="128471" x="6235700" y="5183188"/>
          <p14:tracePt t="128487" x="6207125" y="5189538"/>
          <p14:tracePt t="128504" x="6172200" y="5194300"/>
          <p14:tracePt t="128521" x="6149975" y="5207000"/>
          <p14:tracePt t="128538" x="6121400" y="5218113"/>
          <p14:tracePt t="128553" x="6097588" y="5222875"/>
          <p14:tracePt t="128570" x="6075363" y="5235575"/>
          <p14:tracePt t="128587" x="6057900" y="5251450"/>
          <p14:tracePt t="128604" x="6035675" y="5275263"/>
          <p14:tracePt t="128621" x="6018213" y="5297488"/>
          <p14:tracePt t="128638" x="6011863" y="5314950"/>
          <p14:tracePt t="128654" x="6000750" y="5337175"/>
          <p14:tracePt t="128671" x="5994400" y="5360988"/>
          <p14:tracePt t="128688" x="5989638" y="5400675"/>
          <p14:tracePt t="128704" x="5983288" y="5435600"/>
          <p14:tracePt t="128721" x="5983288" y="5475288"/>
          <p14:tracePt t="128738" x="5983288" y="5514975"/>
          <p14:tracePt t="128754" x="5983288" y="5554663"/>
          <p14:tracePt t="128771" x="5994400" y="5600700"/>
          <p14:tracePt t="128787" x="6018213" y="5646738"/>
          <p14:tracePt t="128804" x="6046788" y="5697538"/>
          <p14:tracePt t="128821" x="6092825" y="5772150"/>
          <p14:tracePt t="128837" x="6126163" y="5807075"/>
          <p14:tracePt t="128854" x="6161088" y="5840413"/>
          <p14:tracePt t="128871" x="6207125" y="5868988"/>
          <p14:tracePt t="128887" x="6264275" y="5908675"/>
          <p14:tracePt t="128904" x="6321425" y="5932488"/>
          <p14:tracePt t="128921" x="6365875" y="5949950"/>
          <p14:tracePt t="128937" x="6423025" y="5972175"/>
          <p14:tracePt t="128954" x="6486525" y="5983288"/>
          <p14:tracePt t="128971" x="6572250" y="5989638"/>
          <p14:tracePt t="128987" x="6704013" y="5994400"/>
          <p14:tracePt t="129004" x="6858000" y="5989638"/>
          <p14:tracePt t="129021" x="7115175" y="5954713"/>
          <p14:tracePt t="129038" x="7235825" y="5932488"/>
          <p14:tracePt t="129054" x="7315200" y="5926138"/>
          <p14:tracePt t="129071" x="7361238" y="5915025"/>
          <p14:tracePt t="129087" x="7407275" y="5897563"/>
          <p14:tracePt t="129104" x="7446963" y="5875338"/>
          <p14:tracePt t="129121" x="7497763" y="5835650"/>
          <p14:tracePt t="129137" x="7532688" y="5794375"/>
          <p14:tracePt t="129154" x="7561263" y="5754688"/>
          <p14:tracePt t="129171" x="7572375" y="5726113"/>
          <p14:tracePt t="129186" x="7583488" y="5708650"/>
          <p14:tracePt t="129203" x="7583488" y="5686425"/>
          <p14:tracePt t="129220" x="7583488" y="5664200"/>
          <p14:tracePt t="129237" x="7578725" y="5611813"/>
          <p14:tracePt t="129254" x="7561263" y="5572125"/>
          <p14:tracePt t="129271" x="7537450" y="5543550"/>
          <p14:tracePt t="129287" x="7521575" y="5514975"/>
          <p14:tracePt t="129304" x="7493000" y="5492750"/>
          <p14:tracePt t="129321" x="7464425" y="5464175"/>
          <p14:tracePt t="129337" x="7418388" y="5435600"/>
          <p14:tracePt t="129354" x="7354888" y="5394325"/>
          <p14:tracePt t="129371" x="7297738" y="5354638"/>
          <p14:tracePt t="129387" x="7223125" y="5321300"/>
          <p14:tracePt t="129404" x="7126288" y="5275263"/>
          <p14:tracePt t="129421" x="7007225" y="5222875"/>
          <p14:tracePt t="129438" x="6954838" y="5207000"/>
          <p14:tracePt t="129454" x="6926263" y="5194300"/>
          <p14:tracePt t="129471" x="6897688" y="5183188"/>
          <p14:tracePt t="129487" x="6880225" y="5183188"/>
          <p14:tracePt t="129504" x="6846888" y="5172075"/>
          <p14:tracePt t="129521" x="6818313" y="5165725"/>
          <p14:tracePt t="129537" x="6772275" y="5154613"/>
          <p14:tracePt t="129554" x="6715125" y="5149850"/>
          <p14:tracePt t="129571" x="6657975" y="5132388"/>
          <p14:tracePt t="129587" x="6583363" y="5126038"/>
          <p14:tracePt t="129604" x="6521450" y="5114925"/>
          <p14:tracePt t="129620" x="6423025" y="5114925"/>
          <p14:tracePt t="129637" x="6361113" y="5114925"/>
          <p14:tracePt t="129654" x="6308725" y="5114925"/>
          <p14:tracePt t="129671" x="6257925" y="5121275"/>
          <p14:tracePt t="129687" x="6211888" y="5137150"/>
          <p14:tracePt t="129704" x="6165850" y="5165725"/>
          <p14:tracePt t="129721" x="6126163" y="5194300"/>
          <p14:tracePt t="129737" x="6086475" y="5229225"/>
          <p14:tracePt t="129754" x="6046788" y="5264150"/>
          <p14:tracePt t="129771" x="6018213" y="5297488"/>
          <p14:tracePt t="129787" x="5994400" y="5326063"/>
          <p14:tracePt t="129804" x="5983288" y="5372100"/>
          <p14:tracePt t="129821" x="5972175" y="5440363"/>
          <p14:tracePt t="129837" x="5972175" y="5486400"/>
          <p14:tracePt t="129854" x="5972175" y="5537200"/>
          <p14:tracePt t="129871" x="5972175" y="5589588"/>
          <p14:tracePt t="129887" x="5978525" y="5640388"/>
          <p14:tracePt t="129904" x="5994400" y="5697538"/>
          <p14:tracePt t="129920" x="6029325" y="5754688"/>
          <p14:tracePt t="129937" x="6057900" y="5807075"/>
          <p14:tracePt t="129954" x="6092825" y="5851525"/>
          <p14:tracePt t="129971" x="6126163" y="5880100"/>
          <p14:tracePt t="129987" x="6154738" y="5903913"/>
          <p14:tracePt t="130004" x="6194425" y="5926138"/>
          <p14:tracePt t="130021" x="6297613" y="5937250"/>
          <p14:tracePt t="130037" x="6389688" y="5954713"/>
          <p14:tracePt t="130054" x="6503988" y="5965825"/>
          <p14:tracePt t="130071" x="6611938" y="5978525"/>
          <p14:tracePt t="130087" x="6708775" y="5972175"/>
          <p14:tracePt t="130104" x="6783388" y="5961063"/>
          <p14:tracePt t="130120" x="6840538" y="5943600"/>
          <p14:tracePt t="130137" x="6897688" y="5915025"/>
          <p14:tracePt t="130154" x="6954838" y="5875338"/>
          <p14:tracePt t="130171" x="7018338" y="5829300"/>
          <p14:tracePt t="130187" x="7058025" y="5800725"/>
          <p14:tracePt t="130204" x="7080250" y="5778500"/>
          <p14:tracePt t="130221" x="7097713" y="5749925"/>
          <p14:tracePt t="130237" x="7104063" y="5726113"/>
          <p14:tracePt t="130254" x="7104063" y="5721350"/>
          <p14:tracePt t="130453" x="7104063" y="5708650"/>
          <p14:tracePt t="130463" x="7108825" y="5692775"/>
          <p14:tracePt t="130464" x="7115175" y="5680075"/>
          <p14:tracePt t="130471" x="7121525" y="5646738"/>
          <p14:tracePt t="130487" x="7137400" y="5611813"/>
          <p14:tracePt t="130504" x="7161213" y="5565775"/>
          <p14:tracePt t="130521" x="7172325" y="5521325"/>
          <p14:tracePt t="130537" x="7172325" y="5492750"/>
          <p14:tracePt t="130554" x="7178675" y="5468938"/>
          <p14:tracePt t="130571" x="7178675" y="5451475"/>
          <p14:tracePt t="130587" x="7172325" y="5440363"/>
          <p14:tracePt t="130604" x="7154863" y="5411788"/>
          <p14:tracePt t="130621" x="7132638" y="5383213"/>
          <p14:tracePt t="130637" x="7104063" y="5365750"/>
          <p14:tracePt t="130654" x="7058025" y="5343525"/>
          <p14:tracePt t="130671" x="6972300" y="5314950"/>
          <p14:tracePt t="130687" x="6858000" y="5275263"/>
          <p14:tracePt t="130704" x="6750050" y="5251450"/>
          <p14:tracePt t="130721" x="6686550" y="5240338"/>
          <p14:tracePt t="130737" x="6646863" y="5235575"/>
          <p14:tracePt t="130754" x="6629400" y="5229225"/>
          <p14:tracePt t="130770" x="6623050" y="5229225"/>
          <p14:tracePt t="130787" x="6618288" y="5229225"/>
          <p14:tracePt t="130981" x="6611938" y="5229225"/>
          <p14:tracePt t="130989" x="6600825" y="5240338"/>
          <p14:tracePt t="130997" x="6583363" y="5246688"/>
          <p14:tracePt t="131005" x="6537325" y="5268913"/>
          <p14:tracePt t="131021" x="6486525" y="5286375"/>
          <p14:tracePt t="131022" x="6337300" y="5332413"/>
          <p14:tracePt t="131037" x="6121400" y="5372100"/>
          <p14:tracePt t="131054" x="5822950" y="5411788"/>
          <p14:tracePt t="131071" x="5457825" y="5468938"/>
          <p14:tracePt t="131087" x="5114925" y="5532438"/>
          <p14:tracePt t="131104" x="4765675" y="5611813"/>
          <p14:tracePt t="131121" x="4429125" y="5697538"/>
          <p14:tracePt t="131137" x="4183063" y="5772150"/>
          <p14:tracePt t="131154" x="4046538" y="5811838"/>
          <p14:tracePt t="131170" x="3965575" y="5846763"/>
          <p14:tracePt t="131187" x="3903663" y="5868988"/>
          <p14:tracePt t="131204" x="3822700" y="5908675"/>
          <p14:tracePt t="131221" x="3708400" y="5954713"/>
          <p14:tracePt t="131237" x="3651250" y="5978525"/>
          <p14:tracePt t="131254" x="3582988" y="6007100"/>
          <p14:tracePt t="131271" x="3521075" y="6029325"/>
          <p14:tracePt t="131287" x="3446463" y="6040438"/>
          <p14:tracePt t="131304" x="3400425" y="6046788"/>
          <p14:tracePt t="131321" x="3349625" y="6057900"/>
          <p14:tracePt t="131337" x="3246438" y="6069013"/>
          <p14:tracePt t="131354" x="3121025" y="6086475"/>
          <p14:tracePt t="131371" x="3017838" y="6103938"/>
          <p14:tracePt t="131387" x="2954338" y="6108700"/>
          <p14:tracePt t="131404" x="2921000" y="6115050"/>
          <p14:tracePt t="131421" x="2851150" y="6121400"/>
          <p14:tracePt t="131437" x="2789238" y="6126163"/>
          <p14:tracePt t="131454" x="2720975" y="6126163"/>
          <p14:tracePt t="131470" x="2646363" y="6126163"/>
          <p14:tracePt t="131487" x="2582863" y="6115050"/>
          <p14:tracePt t="131504" x="2520950" y="6097588"/>
          <p14:tracePt t="131521" x="2435225" y="6069013"/>
          <p14:tracePt t="131537" x="2360613" y="6057900"/>
          <p14:tracePt t="131554" x="2332038" y="6046788"/>
          <p14:tracePt t="131613" x="2332038" y="6035675"/>
          <p14:tracePt t="131621" x="2332038" y="6018213"/>
          <p14:tracePt t="132189" x="2332038" y="6011863"/>
          <p14:tracePt t="132229" x="2332038" y="6000750"/>
          <p14:tracePt t="132237" x="2332038" y="5989638"/>
          <p14:tracePt t="132238" x="2332038" y="5978525"/>
          <p14:tracePt t="132261" x="2332038" y="5965825"/>
          <p14:tracePt t="132270" x="2332038" y="5961063"/>
          <p14:tracePt t="132413" x="2325688" y="5961063"/>
          <p14:tracePt t="132430" x="2320925" y="5961063"/>
          <p14:tracePt t="132461" x="2314575" y="5961063"/>
          <p14:tracePt t="132477" x="2303463" y="5961063"/>
          <p14:tracePt t="132498" x="2292350" y="5961063"/>
          <p14:tracePt t="132549" x="2279650" y="5961063"/>
          <p14:tracePt t="132557" x="2274888" y="5961063"/>
          <p14:tracePt t="132570" x="2268538" y="5961063"/>
          <p14:tracePt t="132571" x="2251075" y="5961063"/>
          <p14:tracePt t="132587" x="2239963" y="5961063"/>
          <p14:tracePt t="132604" x="2235200" y="5965825"/>
          <p14:tracePt t="133557" x="2239963" y="5965825"/>
          <p14:tracePt t="133581" x="2246313" y="5965825"/>
          <p14:tracePt t="133597" x="2257425" y="5965825"/>
          <p14:tracePt t="133605" x="2263775" y="5965825"/>
          <p14:tracePt t="133621" x="2274888" y="5965825"/>
          <p14:tracePt t="133677" x="2279650" y="5965825"/>
          <p14:tracePt t="133693" x="2286000" y="5965825"/>
          <p14:tracePt t="133709" x="2292350" y="5961063"/>
          <p14:tracePt t="133741" x="2297113" y="5961063"/>
          <p14:tracePt t="133765" x="2303463" y="5961063"/>
          <p14:tracePt t="134085" x="2308225" y="5961063"/>
          <p14:tracePt t="134093" x="2314575" y="5949950"/>
          <p14:tracePt t="134101" x="2332038" y="5937250"/>
          <p14:tracePt t="134109" x="2343150" y="5932488"/>
          <p14:tracePt t="134120" x="2360613" y="5921375"/>
          <p14:tracePt t="134137" x="2371725" y="5908675"/>
          <p14:tracePt t="134154" x="2382838" y="5903913"/>
          <p14:tracePt t="134170" x="2382838" y="5892800"/>
          <p14:tracePt t="134187" x="2389188" y="5886450"/>
          <p14:tracePt t="134204" x="2393950" y="5880100"/>
          <p14:tracePt t="134220" x="2393950" y="5864225"/>
          <p14:tracePt t="134237" x="2400300" y="5835650"/>
          <p14:tracePt t="134254" x="2400300" y="5800725"/>
          <p14:tracePt t="134270" x="2400300" y="5772150"/>
          <p14:tracePt t="134286" x="2400300" y="5743575"/>
          <p14:tracePt t="134303" x="2400300" y="5726113"/>
          <p14:tracePt t="134320" x="2389188" y="5703888"/>
          <p14:tracePt t="134336" x="2378075" y="5686425"/>
          <p14:tracePt t="134354" x="2371725" y="5668963"/>
          <p14:tracePt t="134370" x="2365375" y="5664200"/>
          <p14:tracePt t="134387" x="2349500" y="5651500"/>
          <p14:tracePt t="134404" x="2332038" y="5640388"/>
          <p14:tracePt t="134420" x="2286000" y="5635625"/>
          <p14:tracePt t="134437" x="2251075" y="5622925"/>
          <p14:tracePt t="134454" x="2228850" y="5611813"/>
          <p14:tracePt t="134470" x="2206625" y="5611813"/>
          <p14:tracePt t="134509" x="2193925" y="5611813"/>
          <p14:tracePt t="134520" x="2189163" y="5611813"/>
          <p14:tracePt t="134521" x="2160588" y="5618163"/>
          <p14:tracePt t="134537" x="2125663" y="5635625"/>
          <p14:tracePt t="134554" x="2092325" y="5651500"/>
          <p14:tracePt t="134570" x="2079625" y="5664200"/>
          <p14:tracePt t="134587" x="2063750" y="5668963"/>
          <p14:tracePt t="134604" x="2057400" y="5686425"/>
          <p14:tracePt t="134621" x="2039938" y="5721350"/>
          <p14:tracePt t="134637" x="2028825" y="5743575"/>
          <p14:tracePt t="134654" x="2017713" y="5778500"/>
          <p14:tracePt t="134670" x="2011363" y="5818188"/>
          <p14:tracePt t="134687" x="2011363" y="5851525"/>
          <p14:tracePt t="134704" x="2011363" y="5886450"/>
          <p14:tracePt t="134720" x="2011363" y="5915025"/>
          <p14:tracePt t="134737" x="2017713" y="5954713"/>
          <p14:tracePt t="134754" x="2022475" y="5989638"/>
          <p14:tracePt t="134770" x="2039938" y="6007100"/>
          <p14:tracePt t="134787" x="2051050" y="6022975"/>
          <p14:tracePt t="134804" x="2063750" y="6029325"/>
          <p14:tracePt t="134820" x="2097088" y="6040438"/>
          <p14:tracePt t="134837" x="2143125" y="6051550"/>
          <p14:tracePt t="134854" x="2193925" y="6064250"/>
          <p14:tracePt t="134870" x="2268538" y="6075363"/>
          <p14:tracePt t="134887" x="2332038" y="6075363"/>
          <p14:tracePt t="134904" x="2382838" y="6075363"/>
          <p14:tracePt t="134920" x="2435225" y="6064250"/>
          <p14:tracePt t="134937" x="2492375" y="6040438"/>
          <p14:tracePt t="134954" x="2549525" y="6007100"/>
          <p14:tracePt t="134970" x="2578100" y="5978525"/>
          <p14:tracePt t="134987" x="2593975" y="5954713"/>
          <p14:tracePt t="135004" x="2606675" y="5932488"/>
          <p14:tracePt t="135020" x="2606675" y="5908675"/>
          <p14:tracePt t="135037" x="2606675" y="5886450"/>
          <p14:tracePt t="135054" x="2611438" y="5857875"/>
          <p14:tracePt t="135070" x="2611438" y="5822950"/>
          <p14:tracePt t="135087" x="2600325" y="5783263"/>
          <p14:tracePt t="135103" x="2582863" y="5743575"/>
          <p14:tracePt t="135120" x="2571750" y="5708650"/>
          <p14:tracePt t="135137" x="2549525" y="5686425"/>
          <p14:tracePt t="135153" x="2536825" y="5668963"/>
          <p14:tracePt t="135170" x="2532063" y="5664200"/>
          <p14:tracePt t="135187" x="2520950" y="5651500"/>
          <p14:tracePt t="135204" x="2514600" y="5646738"/>
          <p14:tracePt t="135220" x="2492375" y="5640388"/>
          <p14:tracePt t="135237" x="2457450" y="5635625"/>
          <p14:tracePt t="135254" x="2422525" y="5629275"/>
          <p14:tracePt t="135271" x="2382838" y="5622925"/>
          <p14:tracePt t="135287" x="2336800" y="5618163"/>
          <p14:tracePt t="135304" x="2297113" y="5618163"/>
          <p14:tracePt t="135320" x="2246313" y="5618163"/>
          <p14:tracePt t="135337" x="2200275" y="5618163"/>
          <p14:tracePt t="135354" x="2154238" y="5635625"/>
          <p14:tracePt t="135370" x="2114550" y="5651500"/>
          <p14:tracePt t="135387" x="2079625" y="5664200"/>
          <p14:tracePt t="135404" x="2068513" y="5675313"/>
          <p14:tracePt t="135420" x="2057400" y="5680075"/>
          <p14:tracePt t="135437" x="2046288" y="5686425"/>
          <p14:tracePt t="135454" x="2039938" y="5703888"/>
          <p14:tracePt t="135470" x="2028825" y="5715000"/>
          <p14:tracePt t="135487" x="2017713" y="5732463"/>
          <p14:tracePt t="135504" x="2011363" y="5761038"/>
          <p14:tracePt t="135520" x="2000250" y="5783263"/>
          <p14:tracePt t="135537" x="1993900" y="5811838"/>
          <p14:tracePt t="135554" x="1993900" y="5822950"/>
          <p14:tracePt t="135570" x="1993900" y="5840413"/>
          <p14:tracePt t="135587" x="1993900" y="5851525"/>
          <p14:tracePt t="135604" x="1993900" y="5868988"/>
          <p14:tracePt t="135620" x="2006600" y="5892800"/>
          <p14:tracePt t="135637" x="2017713" y="5915025"/>
          <p14:tracePt t="135653" x="2028825" y="5926138"/>
          <p14:tracePt t="135670" x="2039938" y="5937250"/>
          <p14:tracePt t="135687" x="2046288" y="5943600"/>
          <p14:tracePt t="135704" x="2063750" y="5954713"/>
          <p14:tracePt t="135720" x="2079625" y="5965825"/>
          <p14:tracePt t="135737" x="2097088" y="5972175"/>
          <p14:tracePt t="135754" x="2125663" y="5983288"/>
          <p14:tracePt t="135770" x="2149475" y="5989638"/>
          <p14:tracePt t="135787" x="2171700" y="5994400"/>
          <p14:tracePt t="135804" x="2193925" y="6000750"/>
          <p14:tracePt t="135820" x="2228850" y="6000750"/>
          <p14:tracePt t="135837" x="2257425" y="6000750"/>
          <p14:tracePt t="135854" x="2274888" y="6000750"/>
          <p14:tracePt t="135870" x="2286000" y="6000750"/>
          <p14:tracePt t="135887" x="2297113" y="5989638"/>
          <p14:tracePt t="135904" x="2314575" y="5978525"/>
          <p14:tracePt t="135920" x="2343150" y="5961063"/>
          <p14:tracePt t="135937" x="2360613" y="5954713"/>
          <p14:tracePt t="135954" x="2371725" y="5949950"/>
          <p14:tracePt t="135970" x="2382838" y="5937250"/>
          <p14:tracePt t="135987" x="2389188" y="5932488"/>
          <p14:tracePt t="136004" x="2406650" y="5915025"/>
          <p14:tracePt t="136020" x="2422525" y="5903913"/>
          <p14:tracePt t="136037" x="2428875" y="5897563"/>
          <p14:tracePt t="136054" x="2435225" y="5886450"/>
          <p14:tracePt t="136070" x="2439988" y="5880100"/>
          <p14:tracePt t="136087" x="2451100" y="5864225"/>
          <p14:tracePt t="136104" x="2457450" y="5840413"/>
          <p14:tracePt t="136120" x="2463800" y="5822950"/>
          <p14:tracePt t="136137" x="2474913" y="5807075"/>
          <p14:tracePt t="136154" x="2474913" y="5800725"/>
          <p14:tracePt t="136170" x="2474913" y="5783263"/>
          <p14:tracePt t="136187" x="2474913" y="5778500"/>
          <p14:tracePt t="136203" x="2474913" y="5754688"/>
          <p14:tracePt t="136220" x="2474913" y="5732463"/>
          <p14:tracePt t="136237" x="2474913" y="5721350"/>
          <p14:tracePt t="136253" x="2468563" y="5708650"/>
          <p14:tracePt t="136270" x="2463800" y="5697538"/>
          <p14:tracePt t="136287" x="2463800" y="5692775"/>
          <p14:tracePt t="136304" x="2457450" y="5692775"/>
          <p14:tracePt t="136320" x="2451100" y="5680075"/>
          <p14:tracePt t="136337" x="2446338" y="5675313"/>
          <p14:tracePt t="136353" x="2439988" y="5668963"/>
          <p14:tracePt t="136370" x="2435225" y="5657850"/>
          <p14:tracePt t="136387" x="2422525" y="5657850"/>
          <p14:tracePt t="136404" x="2411413" y="5646738"/>
          <p14:tracePt t="136420" x="2382838" y="5640388"/>
          <p14:tracePt t="136437" x="2349500" y="5635625"/>
          <p14:tracePt t="136453" x="2308225" y="5635625"/>
          <p14:tracePt t="136470" x="2274888" y="5635625"/>
          <p14:tracePt t="136487" x="2257425" y="5629275"/>
          <p14:tracePt t="136504" x="2246313" y="5629275"/>
          <p14:tracePt t="136520" x="2239963" y="5629275"/>
          <p14:tracePt t="136537" x="2228850" y="5629275"/>
          <p14:tracePt t="136554" x="2211388" y="5640388"/>
          <p14:tracePt t="136570" x="2182813" y="5664200"/>
          <p14:tracePt t="136587" x="2149475" y="5692775"/>
          <p14:tracePt t="136604" x="2114550" y="5715000"/>
          <p14:tracePt t="136620" x="2092325" y="5749925"/>
          <p14:tracePt t="136637" x="2074863" y="5765800"/>
          <p14:tracePt t="136654" x="2068513" y="5789613"/>
          <p14:tracePt t="136670" x="2057400" y="5807075"/>
          <p14:tracePt t="136688" x="2051050" y="5840413"/>
          <p14:tracePt t="136704" x="2046288" y="5864225"/>
          <p14:tracePt t="136722" x="2039938" y="5892800"/>
          <p14:tracePt t="136757" x="2039938" y="5903913"/>
          <p14:tracePt t="136773" x="2039938" y="5908675"/>
          <p14:tracePt t="136796" x="2039938" y="5915025"/>
          <p14:tracePt t="136805" x="2046288" y="5926138"/>
          <p14:tracePt t="136805" x="2051050" y="5932488"/>
          <p14:tracePt t="136821" x="2063750" y="5954713"/>
          <p14:tracePt t="136837" x="2074863" y="5961063"/>
          <p14:tracePt t="136854" x="2092325" y="5978525"/>
          <p14:tracePt t="136870" x="2120900" y="5989638"/>
          <p14:tracePt t="136887" x="2143125" y="5994400"/>
          <p14:tracePt t="136904" x="2160588" y="5994400"/>
          <p14:tracePt t="136920" x="2182813" y="5994400"/>
          <p14:tracePt t="136937" x="2206625" y="5989638"/>
          <p14:tracePt t="136954" x="2246313" y="5972175"/>
          <p14:tracePt t="136970" x="2292350" y="5954713"/>
          <p14:tracePt t="136987" x="2343150" y="5926138"/>
          <p14:tracePt t="137004" x="2389188" y="5903913"/>
          <p14:tracePt t="137020" x="2439988" y="5857875"/>
          <p14:tracePt t="137037" x="2468563" y="5818188"/>
          <p14:tracePt t="137054" x="2492375" y="5778500"/>
          <p14:tracePt t="137070" x="2503488" y="5743575"/>
          <p14:tracePt t="137087" x="2508250" y="5715000"/>
          <p14:tracePt t="137104" x="2514600" y="5680075"/>
          <p14:tracePt t="137120" x="2514600" y="5646738"/>
          <p14:tracePt t="137137" x="2514600" y="5622925"/>
          <p14:tracePt t="137154" x="2508250" y="5600700"/>
          <p14:tracePt t="137170" x="2503488" y="5589588"/>
          <p14:tracePt t="137187" x="2503488" y="5583238"/>
          <p14:tracePt t="137229" x="2497138" y="5578475"/>
          <p14:tracePt t="137237" x="2486025" y="5578475"/>
          <p14:tracePt t="137247" x="2463800" y="5572125"/>
          <p14:tracePt t="137254" x="2422525" y="5572125"/>
          <p14:tracePt t="137270" x="2371725" y="5572125"/>
          <p14:tracePt t="137287" x="2308225" y="5583238"/>
          <p14:tracePt t="137304" x="2217738" y="5600700"/>
          <p14:tracePt t="137320" x="2132013" y="5629275"/>
          <p14:tracePt t="137337" x="2074863" y="5651500"/>
          <p14:tracePt t="137354" x="2046288" y="5668963"/>
          <p14:tracePt t="137370" x="2011363" y="5692775"/>
          <p14:tracePt t="137387" x="1989138" y="5721350"/>
          <p14:tracePt t="137403" x="1965325" y="5761038"/>
          <p14:tracePt t="137420" x="1949450" y="5822950"/>
          <p14:tracePt t="137437" x="1943100" y="5864225"/>
          <p14:tracePt t="137454" x="1936750" y="5908675"/>
          <p14:tracePt t="137470" x="1936750" y="5949950"/>
          <p14:tracePt t="137487" x="1949450" y="5983288"/>
          <p14:tracePt t="137503" x="1965325" y="6018213"/>
          <p14:tracePt t="137520" x="1982788" y="6046788"/>
          <p14:tracePt t="137537" x="2006600" y="6064250"/>
          <p14:tracePt t="137554" x="2022475" y="6080125"/>
          <p14:tracePt t="137570" x="2051050" y="6097588"/>
          <p14:tracePt t="137587" x="2079625" y="6108700"/>
          <p14:tracePt t="137604" x="2125663" y="6126163"/>
          <p14:tracePt t="137620" x="2178050" y="6132513"/>
          <p14:tracePt t="137637" x="2189163" y="6137275"/>
          <p14:tracePt t="137844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3" name="Picture 5"/>
          <p:cNvPicPr>
            <a:picLocks noChangeAspect="1" noChangeArrowheads="1"/>
          </p:cNvPicPr>
          <p:nvPr/>
        </p:nvPicPr>
        <p:blipFill>
          <a:blip r:embed="rId5" cstate="print"/>
          <a:srcRect t="5568"/>
          <a:stretch>
            <a:fillRect/>
          </a:stretch>
        </p:blipFill>
        <p:spPr bwMode="auto">
          <a:xfrm>
            <a:off x="2514600" y="3581400"/>
            <a:ext cx="5779790" cy="3118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78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9144000" cy="3276600"/>
          </a:xfrm>
        </p:spPr>
        <p:txBody>
          <a:bodyPr>
            <a:normAutofit fontScale="47500" lnSpcReduction="20000"/>
          </a:bodyPr>
          <a:lstStyle/>
          <a:p>
            <a:r>
              <a:rPr lang="en-US" sz="3100" dirty="0"/>
              <a:t>Mass-Yield Curves</a:t>
            </a:r>
          </a:p>
          <a:p>
            <a:pPr marL="742950" lvl="1" indent="-285750"/>
            <a:r>
              <a:rPr lang="en-US" sz="3100" dirty="0"/>
              <a:t>at low energies, compound-nucleus picture </a:t>
            </a:r>
            <a:r>
              <a:rPr lang="en-US" sz="3100" dirty="0" smtClean="0"/>
              <a:t>dominates</a:t>
            </a:r>
          </a:p>
          <a:p>
            <a:pPr marL="1200150" lvl="2" indent="-285750"/>
            <a:r>
              <a:rPr lang="en-US" sz="3100" dirty="0" smtClean="0"/>
              <a:t>as </a:t>
            </a:r>
            <a:r>
              <a:rPr lang="en-US" sz="3100" dirty="0"/>
              <a:t>energy increases importance of direct reactions and </a:t>
            </a:r>
            <a:r>
              <a:rPr lang="en-US" sz="3100" dirty="0" smtClean="0"/>
              <a:t>preequilibrium</a:t>
            </a:r>
            <a:r>
              <a:rPr lang="en-US" sz="3100" dirty="0"/>
              <a:t> </a:t>
            </a:r>
            <a:r>
              <a:rPr lang="en-US" sz="3100" dirty="0" smtClean="0"/>
              <a:t>(pre-compound nucleus) emission increase</a:t>
            </a:r>
          </a:p>
          <a:p>
            <a:pPr marL="1143000" lvl="2" indent="-228600"/>
            <a:r>
              <a:rPr lang="en-US" sz="3100" dirty="0" smtClean="0"/>
              <a:t>above </a:t>
            </a:r>
            <a:r>
              <a:rPr lang="en-US" sz="3100" dirty="0"/>
              <a:t>100 MeV, nuclear reactions proceed nearly completely by direct interactions</a:t>
            </a:r>
          </a:p>
          <a:p>
            <a:pPr marL="742950" lvl="1" indent="-285750"/>
            <a:r>
              <a:rPr lang="en-US" sz="3100" dirty="0"/>
              <a:t>products down to mass number 150 are spallation products</a:t>
            </a:r>
          </a:p>
          <a:p>
            <a:pPr marL="742950" lvl="1" indent="-285750"/>
            <a:r>
              <a:rPr lang="en-US" sz="3100" dirty="0"/>
              <a:t>those between mass numbers 60 and 140 are fission products</a:t>
            </a:r>
          </a:p>
          <a:p>
            <a:r>
              <a:rPr lang="en-US" sz="3100" dirty="0"/>
              <a:t>Cascade-Evaporation </a:t>
            </a:r>
            <a:r>
              <a:rPr lang="en-US" sz="3100" dirty="0" smtClean="0"/>
              <a:t>Model</a:t>
            </a:r>
          </a:p>
          <a:p>
            <a:pPr lvl="1"/>
            <a:r>
              <a:rPr lang="en-US" sz="3100" dirty="0" smtClean="0"/>
              <a:t>Above 100 MeV reactions</a:t>
            </a:r>
          </a:p>
          <a:p>
            <a:pPr lvl="1"/>
            <a:r>
              <a:rPr lang="en-US" sz="3100" dirty="0" smtClean="0"/>
              <a:t>energy of the incident proton larger than interaction energy between the nucleons in the nucleus</a:t>
            </a:r>
          </a:p>
          <a:p>
            <a:pPr lvl="1"/>
            <a:r>
              <a:rPr lang="en-US" sz="3100" dirty="0" smtClean="0"/>
              <a:t>Wavelength less than average distance between nucleons</a:t>
            </a:r>
          </a:p>
          <a:p>
            <a:pPr lvl="2"/>
            <a:r>
              <a:rPr lang="en-US" sz="3100" dirty="0" smtClean="0"/>
              <a:t>proton will collide with one nucleon at a time within the nucleus</a:t>
            </a:r>
          </a:p>
          <a:p>
            <a:pPr lvl="3"/>
            <a:r>
              <a:rPr lang="en-US" sz="3100" dirty="0" smtClean="0"/>
              <a:t>high-energy proton makes only a few collisions in nucleus</a:t>
            </a:r>
          </a:p>
          <a:p>
            <a:pPr lvl="3"/>
            <a:r>
              <a:rPr lang="en-US" sz="3100" dirty="0" smtClean="0"/>
              <a:t>Produces nucleons with high energy</a:t>
            </a:r>
          </a:p>
          <a:p>
            <a:pPr marL="742950" lvl="1" indent="-285750"/>
            <a:endParaRPr lang="en-US" sz="4400" dirty="0"/>
          </a:p>
          <a:p>
            <a:pPr marL="742950" lvl="1" indent="-285750"/>
            <a:endParaRPr lang="en-US" sz="2400" dirty="0"/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62000"/>
          </a:xfrm>
        </p:spPr>
        <p:txBody>
          <a:bodyPr/>
          <a:lstStyle/>
          <a:p>
            <a:r>
              <a:rPr lang="en-US" dirty="0"/>
              <a:t>High-Energy Reactions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397"/>
    </mc:Choice>
    <mc:Fallback xmlns="">
      <p:transition spd="slow" advTm="79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53" x="6040438" y="1731963"/>
          <p14:tracePt t="4101" x="6035675" y="1720850"/>
          <p14:tracePt t="4109" x="6029325" y="1708150"/>
          <p14:tracePt t="4117" x="6007100" y="1692275"/>
          <p14:tracePt t="4125" x="5978525" y="1674813"/>
          <p14:tracePt t="4133" x="5908675" y="1622425"/>
          <p14:tracePt t="4149" x="5851525" y="1577975"/>
          <p14:tracePt t="4165" x="5761038" y="1503363"/>
          <p14:tracePt t="4198" x="5692775" y="1439863"/>
          <p14:tracePt t="4199" x="5635625" y="1400175"/>
          <p14:tracePt t="4221" x="5572125" y="1365250"/>
          <p14:tracePt t="4237" x="5514975" y="1336675"/>
          <p14:tracePt t="4253" x="5429250" y="1296988"/>
          <p14:tracePt t="4269" x="5372100" y="1268413"/>
          <p14:tracePt t="4285" x="5326063" y="1250950"/>
          <p14:tracePt t="4301" x="5286375" y="1239838"/>
          <p14:tracePt t="4315" x="5251450" y="1222375"/>
          <p14:tracePt t="4331" x="5218113" y="1206500"/>
          <p14:tracePt t="4348" x="5149850" y="1177925"/>
          <p14:tracePt t="4365" x="5022850" y="1131888"/>
          <p14:tracePt t="4381" x="4921250" y="1092200"/>
          <p14:tracePt t="4398" x="4818063" y="1068388"/>
          <p14:tracePt t="4415" x="4714875" y="1039813"/>
          <p14:tracePt t="4431" x="4635500" y="1022350"/>
          <p14:tracePt t="4448" x="4565650" y="1000125"/>
          <p14:tracePt t="4465" x="4514850" y="989013"/>
          <p14:tracePt t="4481" x="4464050" y="982663"/>
          <p14:tracePt t="4497" x="4394200" y="971550"/>
          <p14:tracePt t="4514" x="4308475" y="965200"/>
          <p14:tracePt t="4531" x="4206875" y="942975"/>
          <p14:tracePt t="4548" x="4075113" y="925513"/>
          <p14:tracePt t="4565" x="3851275" y="908050"/>
          <p14:tracePt t="4581" x="3714750" y="896938"/>
          <p14:tracePt t="4598" x="3606800" y="885825"/>
          <p14:tracePt t="4615" x="3503613" y="879475"/>
          <p14:tracePt t="4631" x="3394075" y="874713"/>
          <p14:tracePt t="4648" x="3275013" y="857250"/>
          <p14:tracePt t="4665" x="3165475" y="850900"/>
          <p14:tracePt t="4681" x="3068638" y="846138"/>
          <p14:tracePt t="4698" x="2971800" y="846138"/>
          <p14:tracePt t="4715" x="2879725" y="846138"/>
          <p14:tracePt t="4731" x="2782888" y="839788"/>
          <p14:tracePt t="4748" x="2692400" y="828675"/>
          <p14:tracePt t="4765" x="2589213" y="822325"/>
          <p14:tracePt t="4781" x="2525713" y="822325"/>
          <p14:tracePt t="4798" x="2457450" y="822325"/>
          <p14:tracePt t="4816" x="2360613" y="817563"/>
          <p14:tracePt t="4832" x="2251075" y="817563"/>
          <p14:tracePt t="4849" x="2154238" y="811213"/>
          <p14:tracePt t="4865" x="2063750" y="800100"/>
          <p14:tracePt t="4882" x="1965325" y="800100"/>
          <p14:tracePt t="4899" x="1851025" y="793750"/>
          <p14:tracePt t="4916" x="1749425" y="793750"/>
          <p14:tracePt t="4932" x="1639888" y="793750"/>
          <p14:tracePt t="4949" x="1492250" y="788988"/>
          <p14:tracePt t="4967" x="1389063" y="788988"/>
          <p14:tracePt t="4982" x="1303338" y="788988"/>
          <p14:tracePt t="4999" x="1211263" y="788988"/>
          <p14:tracePt t="5015" x="1131888" y="793750"/>
          <p14:tracePt t="5032" x="1050925" y="793750"/>
          <p14:tracePt t="5049" x="982663" y="800100"/>
          <p14:tracePt t="5066" x="920750" y="800100"/>
          <p14:tracePt t="5082" x="868363" y="817563"/>
          <p14:tracePt t="5099" x="811213" y="828675"/>
          <p14:tracePt t="5116" x="736600" y="839788"/>
          <p14:tracePt t="5132" x="646113" y="863600"/>
          <p14:tracePt t="5149" x="554038" y="892175"/>
          <p14:tracePt t="5166" x="450850" y="931863"/>
          <p14:tracePt t="5182" x="417513" y="954088"/>
          <p14:tracePt t="5199" x="382588" y="982663"/>
          <p14:tracePt t="5216" x="342900" y="1022350"/>
          <p14:tracePt t="5232" x="292100" y="1068388"/>
          <p14:tracePt t="5249" x="250825" y="1120775"/>
          <p14:tracePt t="5266" x="222250" y="1165225"/>
          <p14:tracePt t="5282" x="206375" y="1222375"/>
          <p14:tracePt t="5299" x="188913" y="1285875"/>
          <p14:tracePt t="5315" x="177800" y="1360488"/>
          <p14:tracePt t="5332" x="171450" y="1450975"/>
          <p14:tracePt t="5349" x="165100" y="1536700"/>
          <p14:tracePt t="5366" x="177800" y="1692275"/>
          <p14:tracePt t="5382" x="217488" y="1806575"/>
          <p14:tracePt t="5399" x="250825" y="1897063"/>
          <p14:tracePt t="5415" x="285750" y="1971675"/>
          <p14:tracePt t="5432" x="320675" y="2022475"/>
          <p14:tracePt t="5449" x="342900" y="2063750"/>
          <p14:tracePt t="5466" x="377825" y="2097088"/>
          <p14:tracePt t="5482" x="406400" y="2125663"/>
          <p14:tracePt t="5499" x="428625" y="2154238"/>
          <p14:tracePt t="5515" x="457200" y="2171700"/>
          <p14:tracePt t="5532" x="492125" y="2200275"/>
          <p14:tracePt t="5549" x="525463" y="2222500"/>
          <p14:tracePt t="5566" x="571500" y="2251075"/>
          <p14:tracePt t="5582" x="611188" y="2274888"/>
          <p14:tracePt t="5599" x="646113" y="2297113"/>
          <p14:tracePt t="5616" x="692150" y="2320925"/>
          <p14:tracePt t="5632" x="760413" y="2349500"/>
          <p14:tracePt t="5649" x="835025" y="2365375"/>
          <p14:tracePt t="5666" x="914400" y="2389188"/>
          <p14:tracePt t="5682" x="1000125" y="2406650"/>
          <p14:tracePt t="5699" x="1085850" y="2428875"/>
          <p14:tracePt t="5716" x="1177925" y="2446338"/>
          <p14:tracePt t="5732" x="1268413" y="2463800"/>
          <p14:tracePt t="5749" x="1365250" y="2479675"/>
          <p14:tracePt t="5766" x="1520825" y="2503488"/>
          <p14:tracePt t="5782" x="1635125" y="2508250"/>
          <p14:tracePt t="5799" x="1782763" y="2525713"/>
          <p14:tracePt t="5815" x="1943100" y="2532063"/>
          <p14:tracePt t="5832" x="2097088" y="2549525"/>
          <p14:tracePt t="5849" x="2246313" y="2554288"/>
          <p14:tracePt t="5866" x="2400300" y="2565400"/>
          <p14:tracePt t="5882" x="2560638" y="2578100"/>
          <p14:tracePt t="5899" x="2697163" y="2600325"/>
          <p14:tracePt t="5916" x="2822575" y="2611438"/>
          <p14:tracePt t="5932" x="2932113" y="2611438"/>
          <p14:tracePt t="5949" x="3160713" y="2606675"/>
          <p14:tracePt t="5966" x="3321050" y="2606675"/>
          <p14:tracePt t="5982" x="3479800" y="2611438"/>
          <p14:tracePt t="5999" x="3646488" y="2622550"/>
          <p14:tracePt t="6015" x="3822700" y="2635250"/>
          <p14:tracePt t="6032" x="3978275" y="2640013"/>
          <p14:tracePt t="6049" x="4103688" y="2640013"/>
          <p14:tracePt t="6066" x="4194175" y="2640013"/>
          <p14:tracePt t="6082" x="4275138" y="2646363"/>
          <p14:tracePt t="6099" x="4371975" y="2657475"/>
          <p14:tracePt t="6115" x="4479925" y="2663825"/>
          <p14:tracePt t="6132" x="4618038" y="2668588"/>
          <p14:tracePt t="6149" x="4754563" y="2679700"/>
          <p14:tracePt t="6166" x="4943475" y="2679700"/>
          <p14:tracePt t="6182" x="5080000" y="2692400"/>
          <p14:tracePt t="6199" x="5235575" y="2692400"/>
          <p14:tracePt t="6216" x="5400675" y="2692400"/>
          <p14:tracePt t="6232" x="5589588" y="2674938"/>
          <p14:tracePt t="6249" x="5754688" y="2651125"/>
          <p14:tracePt t="6265" x="5892800" y="2617788"/>
          <p14:tracePt t="6282" x="5994400" y="2600325"/>
          <p14:tracePt t="6299" x="6086475" y="2582863"/>
          <p14:tracePt t="6315" x="6161088" y="2578100"/>
          <p14:tracePt t="6332" x="6246813" y="2578100"/>
          <p14:tracePt t="6349" x="6350000" y="2571750"/>
          <p14:tracePt t="6366" x="6464300" y="2571750"/>
          <p14:tracePt t="6382" x="6508750" y="2571750"/>
          <p14:tracePt t="6399" x="6550025" y="2571750"/>
          <p14:tracePt t="6415" x="6578600" y="2571750"/>
          <p14:tracePt t="6432" x="6611938" y="2571750"/>
          <p14:tracePt t="6449" x="6651625" y="2571750"/>
          <p14:tracePt t="6465" x="6686550" y="2571750"/>
          <p14:tracePt t="6482" x="6726238" y="2571750"/>
          <p14:tracePt t="6499" x="6750050" y="2571750"/>
          <p14:tracePt t="6515" x="6765925" y="2571750"/>
          <p14:tracePt t="6532" x="6783388" y="2571750"/>
          <p14:tracePt t="6549" x="6794500" y="2565400"/>
          <p14:tracePt t="6565" x="6823075" y="2565400"/>
          <p14:tracePt t="6582" x="6846888" y="2565400"/>
          <p14:tracePt t="6599" x="6875463" y="2560638"/>
          <p14:tracePt t="6616" x="6908800" y="2560638"/>
          <p14:tracePt t="6632" x="6943725" y="2554288"/>
          <p14:tracePt t="6649" x="6983413" y="2549525"/>
          <p14:tracePt t="6665" x="7035800" y="2543175"/>
          <p14:tracePt t="6682" x="7104063" y="2532063"/>
          <p14:tracePt t="6699" x="7172325" y="2508250"/>
          <p14:tracePt t="6716" x="7223125" y="2497138"/>
          <p14:tracePt t="6732" x="7258050" y="2492375"/>
          <p14:tracePt t="6749" x="7275513" y="2486025"/>
          <p14:tracePt t="6765" x="7292975" y="2486025"/>
          <p14:tracePt t="6782" x="7292975" y="2479675"/>
          <p14:tracePt t="6949" x="0" y="0"/>
        </p14:tracePtLst>
        <p14:tracePtLst>
          <p14:tracePt t="20749" x="2178050" y="1393825"/>
          <p14:tracePt t="20758" x="2149475" y="1400175"/>
          <p14:tracePt t="20765" x="2103438" y="1406525"/>
          <p14:tracePt t="20781" x="2035175" y="1417638"/>
          <p14:tracePt t="20782" x="1978025" y="1428750"/>
          <p14:tracePt t="20798" x="1943100" y="1435100"/>
          <p14:tracePt t="20815" x="1920875" y="1439863"/>
          <p14:tracePt t="20853" x="1908175" y="1439863"/>
          <p14:tracePt t="20861" x="1897063" y="1439863"/>
          <p14:tracePt t="20866" x="1868488" y="1450975"/>
          <p14:tracePt t="20881" x="1822450" y="1468438"/>
          <p14:tracePt t="20898" x="1765300" y="1485900"/>
          <p14:tracePt t="20914" x="1708150" y="1514475"/>
          <p14:tracePt t="20931" x="1657350" y="1554163"/>
          <p14:tracePt t="20948" x="1611313" y="1606550"/>
          <p14:tracePt t="20965" x="1536700" y="1692275"/>
          <p14:tracePt t="20981" x="1492250" y="1743075"/>
          <p14:tracePt t="20998" x="1450975" y="1778000"/>
          <p14:tracePt t="21015" x="1422400" y="1800225"/>
          <p14:tracePt t="21031" x="1411288" y="1817688"/>
          <p14:tracePt t="21048" x="1406525" y="1817688"/>
          <p14:tracePt t="21065" x="1406525" y="1822450"/>
          <p14:tracePt t="21165" x="1406525" y="1828800"/>
          <p14:tracePt t="21181" x="1406525" y="1835150"/>
          <p14:tracePt t="21189" x="1411288" y="1839913"/>
          <p14:tracePt t="21197" x="1422400" y="1851025"/>
          <p14:tracePt t="21198" x="1457325" y="1868488"/>
          <p14:tracePt t="21214" x="1514475" y="1892300"/>
          <p14:tracePt t="21231" x="1571625" y="1920875"/>
          <p14:tracePt t="21248" x="1646238" y="1936750"/>
          <p14:tracePt t="21265" x="1736725" y="1960563"/>
          <p14:tracePt t="21281" x="1868488" y="1982788"/>
          <p14:tracePt t="21298" x="2017713" y="2000250"/>
          <p14:tracePt t="21315" x="2160588" y="2017713"/>
          <p14:tracePt t="21331" x="2279650" y="2022475"/>
          <p14:tracePt t="21348" x="2371725" y="2028825"/>
          <p14:tracePt t="21365" x="2508250" y="2035175"/>
          <p14:tracePt t="21381" x="2600325" y="2035175"/>
          <p14:tracePt t="21398" x="2686050" y="2035175"/>
          <p14:tracePt t="21414" x="2789238" y="2035175"/>
          <p14:tracePt t="21431" x="2886075" y="2035175"/>
          <p14:tracePt t="21448" x="2994025" y="2028825"/>
          <p14:tracePt t="21465" x="3103563" y="2028825"/>
          <p14:tracePt t="21481" x="3200400" y="2028825"/>
          <p14:tracePt t="21498" x="3292475" y="2028825"/>
          <p14:tracePt t="21515" x="3400425" y="2028825"/>
          <p14:tracePt t="21531" x="3508375" y="2028825"/>
          <p14:tracePt t="21548" x="3611563" y="2028825"/>
          <p14:tracePt t="21565" x="3771900" y="2011363"/>
          <p14:tracePt t="21581" x="3879850" y="2006600"/>
          <p14:tracePt t="21598" x="3983038" y="2000250"/>
          <p14:tracePt t="21614" x="4092575" y="1982788"/>
          <p14:tracePt t="21631" x="4211638" y="1982788"/>
          <p14:tracePt t="21648" x="4325938" y="1978025"/>
          <p14:tracePt t="21665" x="4457700" y="1971675"/>
          <p14:tracePt t="21681" x="4572000" y="1960563"/>
          <p14:tracePt t="21698" x="4675188" y="1954213"/>
          <p14:tracePt t="21715" x="4783138" y="1954213"/>
          <p14:tracePt t="21731" x="4892675" y="1949450"/>
          <p14:tracePt t="21748" x="5018088" y="1949450"/>
          <p14:tracePt t="21765" x="5251450" y="1954213"/>
          <p14:tracePt t="21781" x="5407025" y="1965325"/>
          <p14:tracePt t="21798" x="5554663" y="1971675"/>
          <p14:tracePt t="21814" x="5680075" y="1971675"/>
          <p14:tracePt t="21831" x="5800725" y="1989138"/>
          <p14:tracePt t="21848" x="5921375" y="1993900"/>
          <p14:tracePt t="21865" x="6057900" y="2011363"/>
          <p14:tracePt t="21881" x="6223000" y="2035175"/>
          <p14:tracePt t="21898" x="6400800" y="2051050"/>
          <p14:tracePt t="21914" x="6550025" y="2051050"/>
          <p14:tracePt t="21931" x="6675438" y="2051050"/>
          <p14:tracePt t="21948" x="6800850" y="2046288"/>
          <p14:tracePt t="21965" x="7018338" y="2046288"/>
          <p14:tracePt t="21981" x="7172325" y="2046288"/>
          <p14:tracePt t="21998" x="7326313" y="2035175"/>
          <p14:tracePt t="22014" x="7475538" y="2017713"/>
          <p14:tracePt t="22031" x="7607300" y="1989138"/>
          <p14:tracePt t="22048" x="7708900" y="1954213"/>
          <p14:tracePt t="22065" x="7812088" y="1936750"/>
          <p14:tracePt t="22081" x="7893050" y="1914525"/>
          <p14:tracePt t="22098" x="7961313" y="1903413"/>
          <p14:tracePt t="22115" x="8023225" y="1879600"/>
          <p14:tracePt t="22131" x="8064500" y="1857375"/>
          <p14:tracePt t="22148" x="8080375" y="1851025"/>
          <p14:tracePt t="22165" x="8086725" y="1846263"/>
          <p14:tracePt t="22182" x="8086725" y="1839913"/>
          <p14:tracePt t="22317" x="8086725" y="1835150"/>
          <p14:tracePt t="22325" x="8075613" y="1835150"/>
          <p14:tracePt t="22333" x="8040688" y="1811338"/>
          <p14:tracePt t="22341" x="8001000" y="1800225"/>
          <p14:tracePt t="22349" x="7886700" y="1760538"/>
          <p14:tracePt t="22364" x="7646988" y="1692275"/>
          <p14:tracePt t="22381" x="7469188" y="1639888"/>
          <p14:tracePt t="22398" x="7321550" y="1600200"/>
          <p14:tracePt t="22414" x="7200900" y="1577975"/>
          <p14:tracePt t="22431" x="7080250" y="1549400"/>
          <p14:tracePt t="22448" x="6961188" y="1525588"/>
          <p14:tracePt t="22464" x="6835775" y="1497013"/>
          <p14:tracePt t="22481" x="6715125" y="1474788"/>
          <p14:tracePt t="22498" x="6589713" y="1450975"/>
          <p14:tracePt t="22514" x="6446838" y="1435100"/>
          <p14:tracePt t="22531" x="6292850" y="1417638"/>
          <p14:tracePt t="22548" x="6115050" y="1400175"/>
          <p14:tracePt t="22564" x="5829300" y="1371600"/>
          <p14:tracePt t="22581" x="5657850" y="1349375"/>
          <p14:tracePt t="22598" x="5480050" y="1331913"/>
          <p14:tracePt t="22614" x="5292725" y="1314450"/>
          <p14:tracePt t="22631" x="5097463" y="1292225"/>
          <p14:tracePt t="22648" x="4892675" y="1274763"/>
          <p14:tracePt t="22664" x="4675188" y="1246188"/>
          <p14:tracePt t="22681" x="4440238" y="1222375"/>
          <p14:tracePt t="22698" x="4235450" y="1206500"/>
          <p14:tracePt t="22715" x="4040188" y="1182688"/>
          <p14:tracePt t="22731" x="3846513" y="1154113"/>
          <p14:tracePt t="22747" x="3651250" y="1136650"/>
          <p14:tracePt t="22764" x="3457575" y="1131888"/>
          <p14:tracePt t="22780" x="3132138" y="1114425"/>
          <p14:tracePt t="22797" x="2846388" y="1108075"/>
          <p14:tracePt t="22815" x="2543175" y="1096963"/>
          <p14:tracePt t="22831" x="2274888" y="1096963"/>
          <p14:tracePt t="22848" x="2039938" y="1108075"/>
          <p14:tracePt t="22864" x="1839913" y="1125538"/>
          <p14:tracePt t="22881" x="1646238" y="1131888"/>
          <p14:tracePt t="22898" x="1485900" y="1149350"/>
          <p14:tracePt t="22915" x="1360488" y="1165225"/>
          <p14:tracePt t="22931" x="1274763" y="1177925"/>
          <p14:tracePt t="22948" x="1193800" y="1200150"/>
          <p14:tracePt t="22964" x="1050925" y="1228725"/>
          <p14:tracePt t="22981" x="954088" y="1257300"/>
          <p14:tracePt t="22998" x="879475" y="1279525"/>
          <p14:tracePt t="23015" x="835025" y="1308100"/>
          <p14:tracePt t="23031" x="800100" y="1336675"/>
          <p14:tracePt t="23048" x="765175" y="1377950"/>
          <p14:tracePt t="23064" x="725488" y="1417638"/>
          <p14:tracePt t="23081" x="696913" y="1468438"/>
          <p14:tracePt t="23098" x="657225" y="1536700"/>
          <p14:tracePt t="23114" x="617538" y="1611313"/>
          <p14:tracePt t="23131" x="593725" y="1685925"/>
          <p14:tracePt t="23148" x="582613" y="1765300"/>
          <p14:tracePt t="23164" x="571500" y="1868488"/>
          <p14:tracePt t="23181" x="565150" y="1925638"/>
          <p14:tracePt t="23198" x="565150" y="1960563"/>
          <p14:tracePt t="23215" x="565150" y="1989138"/>
          <p14:tracePt t="23231" x="582613" y="2000250"/>
          <p14:tracePt t="23248" x="588963" y="2011363"/>
          <p14:tracePt t="23264" x="611188" y="2017713"/>
          <p14:tracePt t="23281" x="628650" y="2035175"/>
          <p14:tracePt t="23298" x="663575" y="2046288"/>
          <p14:tracePt t="23315" x="708025" y="2057400"/>
          <p14:tracePt t="23331" x="760413" y="2074863"/>
          <p14:tracePt t="23348" x="828675" y="2085975"/>
          <p14:tracePt t="23364" x="931863" y="2108200"/>
          <p14:tracePt t="23382" x="1011238" y="2120900"/>
          <p14:tracePt t="23398" x="1092200" y="2125663"/>
          <p14:tracePt t="23415" x="1154113" y="2125663"/>
          <p14:tracePt t="23431" x="1193800" y="2125663"/>
          <p14:tracePt t="23448" x="1222375" y="2120900"/>
          <p14:tracePt t="23464" x="1250950" y="2114550"/>
          <p14:tracePt t="23481" x="1268413" y="2114550"/>
          <p14:tracePt t="23498" x="1292225" y="2108200"/>
          <p14:tracePt t="23515" x="1320800" y="2103438"/>
          <p14:tracePt t="23531" x="1365250" y="2092325"/>
          <p14:tracePt t="23548" x="1411288" y="2085975"/>
          <p14:tracePt t="23564" x="1503363" y="2063750"/>
          <p14:tracePt t="23581" x="1565275" y="2057400"/>
          <p14:tracePt t="23598" x="1628775" y="2051050"/>
          <p14:tracePt t="23614" x="1692275" y="2046288"/>
          <p14:tracePt t="23631" x="1743075" y="2039938"/>
          <p14:tracePt t="23648" x="1789113" y="2039938"/>
          <p14:tracePt t="23664" x="1839913" y="2039938"/>
          <p14:tracePt t="23681" x="1892300" y="2039938"/>
          <p14:tracePt t="23698" x="1971675" y="2039938"/>
          <p14:tracePt t="23714" x="2063750" y="2051050"/>
          <p14:tracePt t="23731" x="2149475" y="2057400"/>
          <p14:tracePt t="23748" x="2239963" y="2063750"/>
          <p14:tracePt t="23764" x="2365375" y="2085975"/>
          <p14:tracePt t="23781" x="2451100" y="2092325"/>
          <p14:tracePt t="23798" x="2536825" y="2097088"/>
          <p14:tracePt t="23814" x="2622550" y="2103438"/>
          <p14:tracePt t="23831" x="2697163" y="2114550"/>
          <p14:tracePt t="23848" x="2754313" y="2114550"/>
          <p14:tracePt t="23864" x="2817813" y="2120900"/>
          <p14:tracePt t="23881" x="2868613" y="2125663"/>
          <p14:tracePt t="23898" x="2943225" y="2132013"/>
          <p14:tracePt t="23914" x="3022600" y="2132013"/>
          <p14:tracePt t="23931" x="3108325" y="2136775"/>
          <p14:tracePt t="23948" x="3194050" y="2143125"/>
          <p14:tracePt t="23964" x="3314700" y="2154238"/>
          <p14:tracePt t="23981" x="3389313" y="2154238"/>
          <p14:tracePt t="23998" x="3463925" y="2154238"/>
          <p14:tracePt t="24014" x="3525838" y="2149475"/>
          <p14:tracePt t="24031" x="3578225" y="2149475"/>
          <p14:tracePt t="24048" x="3611563" y="2143125"/>
          <p14:tracePt t="24064" x="3651250" y="2143125"/>
          <p14:tracePt t="24081" x="3697288" y="2136775"/>
          <p14:tracePt t="24098" x="3749675" y="2136775"/>
          <p14:tracePt t="24114" x="3800475" y="2132013"/>
          <p14:tracePt t="24131" x="3851275" y="2125663"/>
          <p14:tracePt t="24148" x="3892550" y="2120900"/>
          <p14:tracePt t="24164" x="3949700" y="2114550"/>
          <p14:tracePt t="24181" x="4000500" y="2114550"/>
          <p14:tracePt t="24198" x="4046538" y="2108200"/>
          <p14:tracePt t="24215" x="4092575" y="2103438"/>
          <p14:tracePt t="24231" x="4125913" y="2097088"/>
          <p14:tracePt t="24248" x="4165600" y="2092325"/>
          <p14:tracePt t="24264" x="4217988" y="2092325"/>
          <p14:tracePt t="24281" x="4314825" y="2085975"/>
          <p14:tracePt t="24298" x="4451350" y="2085975"/>
          <p14:tracePt t="24314" x="4600575" y="2085975"/>
          <p14:tracePt t="24331" x="4743450" y="2085975"/>
          <p14:tracePt t="24348" x="4868863" y="2085975"/>
          <p14:tracePt t="24364" x="5046663" y="2085975"/>
          <p14:tracePt t="24381" x="5160963" y="2097088"/>
          <p14:tracePt t="24398" x="5268913" y="2103438"/>
          <p14:tracePt t="24414" x="5383213" y="2120900"/>
          <p14:tracePt t="24431" x="5486400" y="2125663"/>
          <p14:tracePt t="24448" x="5578475" y="2132013"/>
          <p14:tracePt t="24464" x="5635625" y="2132013"/>
          <p14:tracePt t="24481" x="5697538" y="2132013"/>
          <p14:tracePt t="24498" x="5765800" y="2132013"/>
          <p14:tracePt t="24514" x="5851525" y="2132013"/>
          <p14:tracePt t="24531" x="5932488" y="2132013"/>
          <p14:tracePt t="24548" x="6022975" y="2132013"/>
          <p14:tracePt t="24564" x="6132513" y="2132013"/>
          <p14:tracePt t="24581" x="6211888" y="2132013"/>
          <p14:tracePt t="24598" x="6308725" y="2132013"/>
          <p14:tracePt t="24614" x="6435725" y="2132013"/>
          <p14:tracePt t="24631" x="6554788" y="2132013"/>
          <p14:tracePt t="24648" x="6675438" y="2125663"/>
          <p14:tracePt t="24664" x="6789738" y="2114550"/>
          <p14:tracePt t="24681" x="6908800" y="2108200"/>
          <p14:tracePt t="24698" x="7040563" y="2092325"/>
          <p14:tracePt t="24715" x="7183438" y="2085975"/>
          <p14:tracePt t="24731" x="7321550" y="2085975"/>
          <p14:tracePt t="24748" x="7446963" y="2085975"/>
          <p14:tracePt t="24764" x="7618413" y="2068513"/>
          <p14:tracePt t="24781" x="7697788" y="2063750"/>
          <p14:tracePt t="24798" x="7761288" y="2057400"/>
          <p14:tracePt t="24814" x="7807325" y="2046288"/>
          <p14:tracePt t="24831" x="7840663" y="2035175"/>
          <p14:tracePt t="24848" x="7864475" y="2022475"/>
          <p14:tracePt t="24865" x="7880350" y="2017713"/>
          <p14:tracePt t="24881" x="7886700" y="2011363"/>
          <p14:tracePt t="24917" x="7893050" y="2006600"/>
          <p14:tracePt t="24933" x="7897813" y="2006600"/>
          <p14:tracePt t="24957" x="7904163" y="2000250"/>
          <p14:tracePt t="24973" x="7915275" y="1993900"/>
          <p14:tracePt t="24990" x="7926388" y="1982788"/>
          <p14:tracePt t="25005" x="7932738" y="1971675"/>
          <p14:tracePt t="25029" x="7943850" y="1965325"/>
          <p14:tracePt t="25045" x="7950200" y="1960563"/>
          <p14:tracePt t="25053" x="7950200" y="1954213"/>
          <p14:tracePt t="25077" x="7950200" y="1949450"/>
          <p14:tracePt t="25136" x="0" y="0"/>
        </p14:tracePtLst>
        <p14:tracePtLst>
          <p14:tracePt t="27349" x="5807075" y="4714875"/>
          <p14:tracePt t="27493" x="5835650" y="4692650"/>
          <p14:tracePt t="27501" x="5868988" y="4646613"/>
          <p14:tracePt t="27510" x="5921375" y="4583113"/>
          <p14:tracePt t="27517" x="5965825" y="4532313"/>
          <p14:tracePt t="27525" x="6018213" y="4475163"/>
          <p14:tracePt t="27531" x="6121400" y="4365625"/>
          <p14:tracePt t="27547" x="6200775" y="4286250"/>
          <p14:tracePt t="27564" x="6240463" y="4246563"/>
          <p14:tracePt t="27661" x="6240463" y="4257675"/>
          <p14:tracePt t="27669" x="6240463" y="4297363"/>
          <p14:tracePt t="27677" x="6235700" y="4360863"/>
          <p14:tracePt t="27685" x="6229350" y="4418013"/>
          <p14:tracePt t="27697" x="6218238" y="4486275"/>
          <p14:tracePt t="27698" x="6211888" y="4635500"/>
          <p14:tracePt t="27714" x="6211888" y="4732338"/>
          <p14:tracePt t="27731" x="6211888" y="4789488"/>
          <p14:tracePt t="27748" x="6211888" y="4794250"/>
          <p14:tracePt t="27797" x="6218238" y="4789488"/>
          <p14:tracePt t="27805" x="6246813" y="4749800"/>
          <p14:tracePt t="27813" x="6286500" y="4675188"/>
          <p14:tracePt t="27830" x="6361113" y="4525963"/>
          <p14:tracePt t="27830" x="6400800" y="4371975"/>
          <p14:tracePt t="27847" x="6435725" y="4264025"/>
          <p14:tracePt t="27863" x="6464300" y="4178300"/>
          <p14:tracePt t="27881" x="6492875" y="4121150"/>
          <p14:tracePt t="27898" x="6497638" y="4103688"/>
          <p14:tracePt t="27965" x="6497638" y="4137025"/>
          <p14:tracePt t="27973" x="6497638" y="4194175"/>
          <p14:tracePt t="27981" x="6497638" y="4360863"/>
          <p14:tracePt t="27997" x="6503988" y="4446588"/>
          <p14:tracePt t="27998" x="6543675" y="4578350"/>
          <p14:tracePt t="28014" x="6561138" y="4622800"/>
          <p14:tracePt t="28053" x="6565900" y="4622800"/>
          <p14:tracePt t="28064" x="6583363" y="4611688"/>
          <p14:tracePt t="28065" x="6651625" y="4521200"/>
          <p14:tracePt t="28081" x="6715125" y="4406900"/>
          <p14:tracePt t="28098" x="6783388" y="4297363"/>
          <p14:tracePt t="28114" x="6846888" y="4211638"/>
          <p14:tracePt t="28131" x="6904038" y="4143375"/>
          <p14:tracePt t="28147" x="6932613" y="4125913"/>
          <p14:tracePt t="28205" x="6937375" y="4149725"/>
          <p14:tracePt t="28213" x="6943725" y="4200525"/>
          <p14:tracePt t="28220" x="6943725" y="4268788"/>
          <p14:tracePt t="28231" x="6954838" y="4349750"/>
          <p14:tracePt t="28232" x="6965950" y="4514850"/>
          <p14:tracePt t="28248" x="7018338" y="4651375"/>
          <p14:tracePt t="28265" x="7064375" y="4732338"/>
          <p14:tracePt t="28281" x="7097713" y="4749800"/>
          <p14:tracePt t="28297" x="7108825" y="4754563"/>
          <p14:tracePt t="28314" x="7121525" y="4754563"/>
          <p14:tracePt t="28331" x="7137400" y="4749800"/>
          <p14:tracePt t="28347" x="7154863" y="4737100"/>
          <p14:tracePt t="28364" x="7258050" y="4692650"/>
          <p14:tracePt t="28381" x="7389813" y="4635500"/>
          <p14:tracePt t="28398" x="7508875" y="4600575"/>
          <p14:tracePt t="28414" x="7566025" y="4578350"/>
          <p14:tracePt t="28431" x="7578725" y="4578350"/>
          <p14:tracePt t="28485" x="7578725" y="4594225"/>
          <p14:tracePt t="28493" x="7578725" y="4635500"/>
          <p14:tracePt t="28501" x="7572375" y="4692650"/>
          <p14:tracePt t="28509" x="7566025" y="4760913"/>
          <p14:tracePt t="28517" x="7532688" y="4908550"/>
          <p14:tracePt t="28531" x="7504113" y="5040313"/>
          <p14:tracePt t="28547" x="7493000" y="5132388"/>
          <p14:tracePt t="28564" x="7469188" y="5183188"/>
          <p14:tracePt t="28669" x="7469188" y="5178425"/>
          <p14:tracePt t="28677" x="7486650" y="5103813"/>
          <p14:tracePt t="28682" x="7508875" y="5006975"/>
          <p14:tracePt t="28697" x="7537450" y="4926013"/>
          <p14:tracePt t="28698" x="7550150" y="4806950"/>
          <p14:tracePt t="28714" x="7561263" y="4749800"/>
          <p14:tracePt t="28731" x="7561263" y="4721225"/>
          <p14:tracePt t="28747" x="7561263" y="4708525"/>
          <p14:tracePt t="28764" x="7561263" y="4679950"/>
          <p14:tracePt t="28781" x="7561263" y="4646613"/>
          <p14:tracePt t="28797" x="7550150" y="4589463"/>
          <p14:tracePt t="28814" x="7526338" y="4543425"/>
          <p14:tracePt t="28831" x="7493000" y="4497388"/>
          <p14:tracePt t="28847" x="7446963" y="4457700"/>
          <p14:tracePt t="28864" x="7372350" y="4389438"/>
          <p14:tracePt t="28881" x="7297738" y="4332288"/>
          <p14:tracePt t="28897" x="7207250" y="4275138"/>
          <p14:tracePt t="28914" x="7137400" y="4235450"/>
          <p14:tracePt t="28931" x="7092950" y="4217988"/>
          <p14:tracePt t="28947" x="7046913" y="4189413"/>
          <p14:tracePt t="28964" x="6954838" y="4143375"/>
          <p14:tracePt t="28981" x="6875463" y="4121150"/>
          <p14:tracePt t="28997" x="6783388" y="4092575"/>
          <p14:tracePt t="29014" x="6651625" y="4057650"/>
          <p14:tracePt t="29031" x="6515100" y="4017963"/>
          <p14:tracePt t="29048" x="6354763" y="3994150"/>
          <p14:tracePt t="29064" x="6218238" y="3971925"/>
          <p14:tracePt t="29081" x="6108700" y="3965575"/>
          <p14:tracePt t="29097" x="6035675" y="3965575"/>
          <p14:tracePt t="29114" x="5961063" y="3989388"/>
          <p14:tracePt t="29131" x="5857875" y="4040188"/>
          <p14:tracePt t="29148" x="5732463" y="4121150"/>
          <p14:tracePt t="29164" x="5468938" y="4292600"/>
          <p14:tracePt t="29181" x="5314950" y="4400550"/>
          <p14:tracePt t="29197" x="5189538" y="4503738"/>
          <p14:tracePt t="29214" x="5097463" y="4606925"/>
          <p14:tracePt t="29231" x="5022850" y="4708525"/>
          <p14:tracePt t="29248" x="4949825" y="4835525"/>
          <p14:tracePt t="29264" x="4886325" y="4949825"/>
          <p14:tracePt t="29281" x="4846638" y="5057775"/>
          <p14:tracePt t="29298" x="4818063" y="5149850"/>
          <p14:tracePt t="29314" x="4806950" y="5240338"/>
          <p14:tracePt t="29331" x="4806950" y="5337175"/>
          <p14:tracePt t="29348" x="4818063" y="5440363"/>
          <p14:tracePt t="29364" x="4846638" y="5554663"/>
          <p14:tracePt t="29381" x="4864100" y="5600700"/>
          <p14:tracePt t="29397" x="4886325" y="5651500"/>
          <p14:tracePt t="29414" x="4914900" y="5692775"/>
          <p14:tracePt t="29431" x="4965700" y="5743575"/>
          <p14:tracePt t="29448" x="5035550" y="5783263"/>
          <p14:tracePt t="29464" x="5121275" y="5840413"/>
          <p14:tracePt t="29481" x="5211763" y="5886450"/>
          <p14:tracePt t="29497" x="5314950" y="5926138"/>
          <p14:tracePt t="29514" x="5418138" y="5972175"/>
          <p14:tracePt t="29531" x="5532438" y="6011863"/>
          <p14:tracePt t="29547" x="5664200" y="6035675"/>
          <p14:tracePt t="29564" x="5868988" y="6051550"/>
          <p14:tracePt t="29581" x="6022975" y="6046788"/>
          <p14:tracePt t="29597" x="6200775" y="6022975"/>
          <p14:tracePt t="29614" x="6365875" y="5983288"/>
          <p14:tracePt t="29631" x="6554788" y="5932488"/>
          <p14:tracePt t="29648" x="6750050" y="5875338"/>
          <p14:tracePt t="29664" x="6926263" y="5811838"/>
          <p14:tracePt t="29681" x="7086600" y="5737225"/>
          <p14:tracePt t="29697" x="7218363" y="5651500"/>
          <p14:tracePt t="29714" x="7332663" y="5554663"/>
          <p14:tracePt t="29731" x="7446963" y="5429250"/>
          <p14:tracePt t="29747" x="7532688" y="5292725"/>
          <p14:tracePt t="29764" x="7583488" y="5132388"/>
          <p14:tracePt t="29781" x="7600950" y="5029200"/>
          <p14:tracePt t="29797" x="7600950" y="4903788"/>
          <p14:tracePt t="29814" x="7600950" y="4794250"/>
          <p14:tracePt t="29831" x="7578725" y="4697413"/>
          <p14:tracePt t="29847" x="7537450" y="4606925"/>
          <p14:tracePt t="29864" x="7486650" y="4508500"/>
          <p14:tracePt t="29881" x="7407275" y="4411663"/>
          <p14:tracePt t="29897" x="7321550" y="4303713"/>
          <p14:tracePt t="29914" x="7200900" y="4183063"/>
          <p14:tracePt t="29931" x="7051675" y="4068763"/>
          <p14:tracePt t="29948" x="6892925" y="3971925"/>
          <p14:tracePt t="29964" x="6657975" y="3868738"/>
          <p14:tracePt t="29981" x="6503988" y="3800475"/>
          <p14:tracePt t="29997" x="6365875" y="3765550"/>
          <p14:tracePt t="30014" x="6246813" y="3749675"/>
          <p14:tracePt t="30031" x="6149975" y="3749675"/>
          <p14:tracePt t="30047" x="6040438" y="3749675"/>
          <p14:tracePt t="30064" x="5915025" y="3789363"/>
          <p14:tracePt t="30081" x="5754688" y="3868738"/>
          <p14:tracePt t="30097" x="5572125" y="4000500"/>
          <p14:tracePt t="30114" x="5389563" y="4183063"/>
          <p14:tracePt t="30131" x="5218113" y="4383088"/>
          <p14:tracePt t="30147" x="5103813" y="4578350"/>
          <p14:tracePt t="30164" x="5000625" y="4818063"/>
          <p14:tracePt t="30181" x="4983163" y="4978400"/>
          <p14:tracePt t="30197" x="4983163" y="5143500"/>
          <p14:tracePt t="30214" x="5022850" y="5280025"/>
          <p14:tracePt t="30231" x="5080000" y="5407025"/>
          <p14:tracePt t="30247" x="5143500" y="5492750"/>
          <p14:tracePt t="30264" x="5222875" y="5561013"/>
          <p14:tracePt t="30281" x="5314950" y="5618163"/>
          <p14:tracePt t="30298" x="5407025" y="5668963"/>
          <p14:tracePt t="30315" x="5521325" y="5715000"/>
          <p14:tracePt t="30331" x="5697538" y="5737225"/>
          <p14:tracePt t="30347" x="5926138" y="5749925"/>
          <p14:tracePt t="30364" x="6321425" y="5697538"/>
          <p14:tracePt t="30381" x="6561138" y="5622925"/>
          <p14:tracePt t="30397" x="6846888" y="5475288"/>
          <p14:tracePt t="30414" x="7132638" y="5251450"/>
          <p14:tracePt t="30431" x="7315200" y="5051425"/>
          <p14:tracePt t="30447" x="7394575" y="4892675"/>
          <p14:tracePt t="30464" x="7418388" y="4743450"/>
          <p14:tracePt t="30481" x="7429500" y="4606925"/>
          <p14:tracePt t="30497" x="7412038" y="4464050"/>
          <p14:tracePt t="30514" x="7372350" y="4332288"/>
          <p14:tracePt t="30531" x="7304088" y="4217988"/>
          <p14:tracePt t="30547" x="7207250" y="4097338"/>
          <p14:tracePt t="30564" x="7040563" y="3937000"/>
          <p14:tracePt t="30581" x="6943725" y="3851275"/>
          <p14:tracePt t="30597" x="6864350" y="3800475"/>
          <p14:tracePt t="30614" x="6789738" y="3760788"/>
          <p14:tracePt t="30631" x="6697663" y="3736975"/>
          <p14:tracePt t="30647" x="6572250" y="3714750"/>
          <p14:tracePt t="30664" x="6429375" y="3714750"/>
          <p14:tracePt t="30681" x="6264275" y="3732213"/>
          <p14:tracePt t="30697" x="6080125" y="3783013"/>
          <p14:tracePt t="30714" x="5903913" y="3857625"/>
          <p14:tracePt t="30731" x="5715000" y="3960813"/>
          <p14:tracePt t="30747" x="5549900" y="4064000"/>
          <p14:tracePt t="30764" x="5349875" y="4251325"/>
          <p14:tracePt t="30781" x="5268913" y="4383088"/>
          <p14:tracePt t="30798" x="5211763" y="4525963"/>
          <p14:tracePt t="30814" x="5189538" y="4657725"/>
          <p14:tracePt t="30831" x="5189538" y="4794250"/>
          <p14:tracePt t="30847" x="5194300" y="4914900"/>
          <p14:tracePt t="30864" x="5222875" y="5006975"/>
          <p14:tracePt t="30881" x="5240338" y="5068888"/>
          <p14:tracePt t="30897" x="5275263" y="5137150"/>
          <p14:tracePt t="30914" x="5314950" y="5200650"/>
          <p14:tracePt t="30931" x="5360988" y="5268913"/>
          <p14:tracePt t="30947" x="5418138" y="5326063"/>
          <p14:tracePt t="30964" x="5543550" y="5422900"/>
          <p14:tracePt t="30981" x="5629275" y="5475288"/>
          <p14:tracePt t="30997" x="5743575" y="5508625"/>
          <p14:tracePt t="31014" x="5868988" y="5537200"/>
          <p14:tracePt t="31031" x="6035675" y="5549900"/>
          <p14:tracePt t="31047" x="6251575" y="5532438"/>
          <p14:tracePt t="31064" x="6554788" y="5446713"/>
          <p14:tracePt t="31081" x="6851650" y="5308600"/>
          <p14:tracePt t="31097" x="7121525" y="5154613"/>
          <p14:tracePt t="31114" x="7292975" y="5029200"/>
          <p14:tracePt t="31131" x="7429500" y="4914900"/>
          <p14:tracePt t="31147" x="7515225" y="4806950"/>
          <p14:tracePt t="31164" x="7554913" y="4651375"/>
          <p14:tracePt t="31181" x="7554913" y="4554538"/>
          <p14:tracePt t="31197" x="7550150" y="4440238"/>
          <p14:tracePt t="31214" x="7508875" y="4332288"/>
          <p14:tracePt t="31231" x="7458075" y="4222750"/>
          <p14:tracePt t="31247" x="7383463" y="4125913"/>
          <p14:tracePt t="31264" x="7292975" y="4046538"/>
          <p14:tracePt t="31281" x="7194550" y="3978275"/>
          <p14:tracePt t="31298" x="7080250" y="3921125"/>
          <p14:tracePt t="31314" x="6965950" y="3892550"/>
          <p14:tracePt t="31331" x="6840538" y="3868738"/>
          <p14:tracePt t="31347" x="6675438" y="3868738"/>
          <p14:tracePt t="31364" x="6400800" y="3879850"/>
          <p14:tracePt t="31381" x="6223000" y="3925888"/>
          <p14:tracePt t="31397" x="6069013" y="4000500"/>
          <p14:tracePt t="31414" x="5915025" y="4108450"/>
          <p14:tracePt t="31431" x="5765800" y="4240213"/>
          <p14:tracePt t="31447" x="5651500" y="4394200"/>
          <p14:tracePt t="31464" x="5554663" y="4549775"/>
          <p14:tracePt t="31480" x="5492750" y="4697413"/>
          <p14:tracePt t="31497" x="5446713" y="4851400"/>
          <p14:tracePt t="31514" x="5435600" y="4994275"/>
          <p14:tracePt t="31531" x="5440363" y="5154613"/>
          <p14:tracePt t="31547" x="5468938" y="5275263"/>
          <p14:tracePt t="31564" x="5508625" y="5389563"/>
          <p14:tracePt t="31581" x="5537200" y="5440363"/>
          <p14:tracePt t="31597" x="5554663" y="5457825"/>
          <p14:tracePt t="31614" x="5565775" y="5475288"/>
          <p14:tracePt t="31630" x="5572125" y="5480050"/>
          <p14:tracePt t="31668" x="5578475" y="5480050"/>
          <p14:tracePt t="31676" x="5583238" y="5480050"/>
          <p14:tracePt t="31684" x="5629275" y="5486400"/>
          <p14:tracePt t="31697" x="5721350" y="5497513"/>
          <p14:tracePt t="31714" x="5807075" y="5503863"/>
          <p14:tracePt t="31731" x="5892800" y="5480050"/>
          <p14:tracePt t="31747" x="5961063" y="5446713"/>
          <p14:tracePt t="31764" x="5983288" y="5418138"/>
          <p14:tracePt t="31781" x="5989638" y="5407025"/>
          <p14:tracePt t="31799" x="5989638" y="5394325"/>
          <p14:tracePt t="31814" x="5989638" y="5383213"/>
          <p14:tracePt t="31831" x="5989638" y="5378450"/>
          <p14:tracePt t="31847" x="5994400" y="5360988"/>
          <p14:tracePt t="31864" x="6000750" y="5326063"/>
          <p14:tracePt t="31880" x="6000750" y="5280025"/>
          <p14:tracePt t="31897" x="6000750" y="5235575"/>
          <p14:tracePt t="31914" x="5994400" y="5194300"/>
          <p14:tracePt t="31931" x="5989638" y="5172075"/>
          <p14:tracePt t="31947" x="5972175" y="5143500"/>
          <p14:tracePt t="31964" x="5937250" y="5051425"/>
          <p14:tracePt t="31981" x="5926138" y="5022850"/>
          <p14:tracePt t="31997" x="5926138" y="5011738"/>
          <p14:tracePt t="32124" x="5926138" y="5006975"/>
          <p14:tracePt t="32132" x="5926138" y="4972050"/>
          <p14:tracePt t="32147" x="5926138" y="4908550"/>
          <p14:tracePt t="32164" x="5926138" y="4886325"/>
          <p14:tracePt t="32165" x="5921375" y="4868863"/>
          <p14:tracePt t="32796" x="5921375" y="4864100"/>
          <p14:tracePt t="32804" x="5921375" y="4846638"/>
          <p14:tracePt t="32808" x="5921375" y="4829175"/>
          <p14:tracePt t="32814" x="5921375" y="4794250"/>
          <p14:tracePt t="32830" x="5921375" y="4783138"/>
          <p14:tracePt t="32847" x="5921375" y="4772025"/>
          <p14:tracePt t="33188" x="5915025" y="4772025"/>
          <p14:tracePt t="33208" x="5897563" y="4772025"/>
          <p14:tracePt t="33208" x="5886450" y="4772025"/>
          <p14:tracePt t="33214" x="5857875" y="4772025"/>
          <p14:tracePt t="33230" x="5835650" y="4772025"/>
          <p14:tracePt t="33247" x="5811838" y="4772025"/>
          <p14:tracePt t="33264" x="5800725" y="4772025"/>
          <p14:tracePt t="33281" x="5794375" y="4772025"/>
          <p14:tracePt t="33297" x="5789613" y="4772025"/>
          <p14:tracePt t="33314" x="5789613" y="4765675"/>
          <p14:tracePt t="33331" x="5783263" y="4760913"/>
          <p14:tracePt t="33347" x="5778500" y="4754563"/>
          <p14:tracePt t="33364" x="5754688" y="4743450"/>
          <p14:tracePt t="33381" x="5743575" y="4737100"/>
          <p14:tracePt t="33397" x="5732463" y="4732338"/>
          <p14:tracePt t="33414" x="5726113" y="4721225"/>
          <p14:tracePt t="33430" x="5721350" y="4714875"/>
          <p14:tracePt t="33532" x="5721350" y="4703763"/>
          <p14:tracePt t="33540" x="5721350" y="4692650"/>
          <p14:tracePt t="33556" x="5721350" y="4679950"/>
          <p14:tracePt t="33564" x="5732463" y="4664075"/>
          <p14:tracePt t="33580" x="5732463" y="4651375"/>
          <p14:tracePt t="33581" x="5743575" y="4635500"/>
          <p14:tracePt t="33597" x="5743575" y="4622800"/>
          <p14:tracePt t="33614" x="5743575" y="4618038"/>
          <p14:tracePt t="33652" x="5743575" y="4611688"/>
          <p14:tracePt t="33684" x="5743575" y="4606925"/>
          <p14:tracePt t="33708" x="5743575" y="4594225"/>
          <p14:tracePt t="33732" x="5743575" y="4589463"/>
          <p14:tracePt t="33932" x="5743575" y="4583113"/>
          <p14:tracePt t="33932" x="0" y="0"/>
        </p14:tracePtLst>
        <p14:tracePtLst>
          <p14:tracePt t="57678" x="3714750" y="3325813"/>
          <p14:tracePt t="57790" x="3703638" y="3321050"/>
          <p14:tracePt t="57798" x="3668713" y="3297238"/>
          <p14:tracePt t="57814" x="3622675" y="3275013"/>
          <p14:tracePt t="57826" x="3589338" y="3251200"/>
          <p14:tracePt t="57838" x="3492500" y="3211513"/>
          <p14:tracePt t="57854" x="3365500" y="3154363"/>
          <p14:tracePt t="57870" x="3257550" y="3114675"/>
          <p14:tracePt t="57882" x="3154363" y="3097213"/>
          <p14:tracePt t="57898" x="3063875" y="3068638"/>
          <p14:tracePt t="57915" x="2949575" y="3035300"/>
          <p14:tracePt t="57932" x="2835275" y="3006725"/>
          <p14:tracePt t="57949" x="2743200" y="2978150"/>
          <p14:tracePt t="57965" x="2646363" y="2954338"/>
          <p14:tracePt t="57982" x="2600325" y="2943225"/>
          <p14:tracePt t="57999" x="2565400" y="2936875"/>
          <p14:tracePt t="58015" x="2514600" y="2921000"/>
          <p14:tracePt t="58032" x="2468563" y="2897188"/>
          <p14:tracePt t="58049" x="2435225" y="2892425"/>
          <p14:tracePt t="58065" x="2382838" y="2874963"/>
          <p14:tracePt t="58082" x="2349500" y="2863850"/>
          <p14:tracePt t="58099" x="2303463" y="2846388"/>
          <p14:tracePt t="58115" x="2239963" y="2811463"/>
          <p14:tracePt t="58132" x="2189163" y="2794000"/>
          <p14:tracePt t="58150" x="2103438" y="2754313"/>
          <p14:tracePt t="58166" x="2068513" y="2736850"/>
          <p14:tracePt t="58183" x="2028825" y="2714625"/>
          <p14:tracePt t="58199" x="2000250" y="2703513"/>
          <p14:tracePt t="58215" x="1971675" y="2686050"/>
          <p14:tracePt t="58232" x="1949450" y="2674938"/>
          <p14:tracePt t="58248" x="1925638" y="2663825"/>
          <p14:tracePt t="58264" x="1920875" y="2657475"/>
          <p14:tracePt t="58281" x="1903413" y="2651125"/>
          <p14:tracePt t="58298" x="1892300" y="2640013"/>
          <p14:tracePt t="58315" x="1874838" y="2628900"/>
          <p14:tracePt t="58332" x="1851025" y="2617788"/>
          <p14:tracePt t="58349" x="1835150" y="2606675"/>
          <p14:tracePt t="58365" x="1778000" y="2582863"/>
          <p14:tracePt t="58382" x="1725613" y="2565400"/>
          <p14:tracePt t="58399" x="1657350" y="2549525"/>
          <p14:tracePt t="58415" x="1593850" y="2525713"/>
          <p14:tracePt t="58432" x="1536700" y="2508250"/>
          <p14:tracePt t="58448" x="1492250" y="2497138"/>
          <p14:tracePt t="58465" x="1422400" y="2486025"/>
          <p14:tracePt t="58482" x="1349375" y="2468563"/>
          <p14:tracePt t="58498" x="1268413" y="2463800"/>
          <p14:tracePt t="58515" x="1193800" y="2451100"/>
          <p14:tracePt t="58532" x="1131888" y="2446338"/>
          <p14:tracePt t="58548" x="1092200" y="2446338"/>
          <p14:tracePt t="58565" x="1022350" y="2446338"/>
          <p14:tracePt t="58582" x="954088" y="2446338"/>
          <p14:tracePt t="58598" x="850900" y="2446338"/>
          <p14:tracePt t="58615" x="742950" y="2446338"/>
          <p14:tracePt t="58632" x="646113" y="2446338"/>
          <p14:tracePt t="58648" x="577850" y="2446338"/>
          <p14:tracePt t="58665" x="536575" y="2446338"/>
          <p14:tracePt t="58682" x="514350" y="2446338"/>
          <p14:tracePt t="58698" x="508000" y="2446338"/>
          <p14:tracePt t="58715" x="503238" y="2446338"/>
          <p14:tracePt t="58732" x="492125" y="2451100"/>
          <p14:tracePt t="58748" x="479425" y="2457450"/>
          <p14:tracePt t="58765" x="463550" y="2468563"/>
          <p14:tracePt t="58782" x="457200" y="2486025"/>
          <p14:tracePt t="58799" x="434975" y="2508250"/>
          <p14:tracePt t="58815" x="422275" y="2536825"/>
          <p14:tracePt t="58832" x="406400" y="2565400"/>
          <p14:tracePt t="58848" x="388938" y="2606675"/>
          <p14:tracePt t="58865" x="377825" y="2646363"/>
          <p14:tracePt t="58882" x="365125" y="2692400"/>
          <p14:tracePt t="58899" x="360363" y="2736850"/>
          <p14:tracePt t="58915" x="360363" y="2778125"/>
          <p14:tracePt t="58932" x="354013" y="2822575"/>
          <p14:tracePt t="58948" x="349250" y="2863850"/>
          <p14:tracePt t="58965" x="349250" y="2925763"/>
          <p14:tracePt t="58982" x="349250" y="2971800"/>
          <p14:tracePt t="58999" x="354013" y="3022600"/>
          <p14:tracePt t="59015" x="365125" y="3079750"/>
          <p14:tracePt t="59032" x="377825" y="3132138"/>
          <p14:tracePt t="59048" x="388938" y="3189288"/>
          <p14:tracePt t="59065" x="400050" y="3235325"/>
          <p14:tracePt t="59082" x="422275" y="3279775"/>
          <p14:tracePt t="59099" x="439738" y="3325813"/>
          <p14:tracePt t="59115" x="457200" y="3360738"/>
          <p14:tracePt t="59132" x="468313" y="3394075"/>
          <p14:tracePt t="59148" x="479425" y="3417888"/>
          <p14:tracePt t="59165" x="485775" y="3435350"/>
          <p14:tracePt t="59182" x="496888" y="3446463"/>
          <p14:tracePt t="59222" x="503238" y="3446463"/>
          <p14:tracePt t="59294" x="508000" y="3451225"/>
          <p14:tracePt t="59302" x="514350" y="3451225"/>
          <p14:tracePt t="59310" x="525463" y="3451225"/>
          <p14:tracePt t="59318" x="542925" y="3457575"/>
          <p14:tracePt t="59326" x="554038" y="3457575"/>
          <p14:tracePt t="59332" x="582613" y="3463925"/>
          <p14:tracePt t="59348" x="606425" y="3468688"/>
          <p14:tracePt t="59365" x="657225" y="3468688"/>
          <p14:tracePt t="59382" x="714375" y="3475038"/>
          <p14:tracePt t="59399" x="771525" y="3475038"/>
          <p14:tracePt t="59415" x="835025" y="3475038"/>
          <p14:tracePt t="59432" x="892175" y="3475038"/>
          <p14:tracePt t="59448" x="936625" y="3475038"/>
          <p14:tracePt t="59465" x="993775" y="3475038"/>
          <p14:tracePt t="59482" x="1068388" y="3463925"/>
          <p14:tracePt t="59498" x="1149350" y="3451225"/>
          <p14:tracePt t="59515" x="1228725" y="3446463"/>
          <p14:tracePt t="59532" x="1308100" y="3440113"/>
          <p14:tracePt t="59548" x="1411288" y="3422650"/>
          <p14:tracePt t="59565" x="1554163" y="3382963"/>
          <p14:tracePt t="59582" x="1651000" y="3321050"/>
          <p14:tracePt t="59599" x="1743075" y="3263900"/>
          <p14:tracePt t="59615" x="1817688" y="3211513"/>
          <p14:tracePt t="59632" x="1897063" y="3165475"/>
          <p14:tracePt t="59648" x="1978025" y="3114675"/>
          <p14:tracePt t="59665" x="2051050" y="3074988"/>
          <p14:tracePt t="59682" x="2136775" y="3028950"/>
          <p14:tracePt t="59699" x="2246313" y="2978150"/>
          <p14:tracePt t="59715" x="2336800" y="2936875"/>
          <p14:tracePt t="59732" x="2435225" y="2908300"/>
          <p14:tracePt t="59748" x="2536825" y="2879725"/>
          <p14:tracePt t="59765" x="2674938" y="2840038"/>
          <p14:tracePt t="59782" x="2743200" y="2817813"/>
          <p14:tracePt t="59798" x="2811463" y="2800350"/>
          <p14:tracePt t="59815" x="2868613" y="2782888"/>
          <p14:tracePt t="59832" x="2943225" y="2749550"/>
          <p14:tracePt t="59848" x="3017838" y="2720975"/>
          <p14:tracePt t="59865" x="3086100" y="2692400"/>
          <p14:tracePt t="59882" x="3132138" y="2663825"/>
          <p14:tracePt t="59898" x="3165475" y="2646363"/>
          <p14:tracePt t="59915" x="3194050" y="2622550"/>
          <p14:tracePt t="59932" x="3206750" y="2611438"/>
          <p14:tracePt t="59948" x="3222625" y="2600325"/>
          <p14:tracePt t="59965" x="3222625" y="2589213"/>
          <p14:tracePt t="59982" x="3222625" y="2578100"/>
          <p14:tracePt t="59998" x="3222625" y="2565400"/>
          <p14:tracePt t="60015" x="3222625" y="2554288"/>
          <p14:tracePt t="60032" x="3217863" y="2525713"/>
          <p14:tracePt t="60048" x="3171825" y="2486025"/>
          <p14:tracePt t="60065" x="3114675" y="2446338"/>
          <p14:tracePt t="60082" x="3046413" y="2400300"/>
          <p14:tracePt t="60098" x="2960688" y="2360613"/>
          <p14:tracePt t="60115" x="2846388" y="2320925"/>
          <p14:tracePt t="60132" x="2732088" y="2292350"/>
          <p14:tracePt t="60148" x="2628900" y="2268538"/>
          <p14:tracePt t="60165" x="2508250" y="2257425"/>
          <p14:tracePt t="60182" x="2428875" y="2251075"/>
          <p14:tracePt t="60198" x="2336800" y="2235200"/>
          <p14:tracePt t="60215" x="2257425" y="2228850"/>
          <p14:tracePt t="60232" x="2149475" y="2222500"/>
          <p14:tracePt t="60248" x="2028825" y="2206625"/>
          <p14:tracePt t="60265" x="1879600" y="2189163"/>
          <p14:tracePt t="60282" x="1749425" y="2178050"/>
          <p14:tracePt t="60298" x="1635125" y="2160588"/>
          <p14:tracePt t="60315" x="1543050" y="2154238"/>
          <p14:tracePt t="60332" x="1479550" y="2149475"/>
          <p14:tracePt t="60348" x="1439863" y="2149475"/>
          <p14:tracePt t="60365" x="1400175" y="2149475"/>
          <p14:tracePt t="60382" x="1360488" y="2160588"/>
          <p14:tracePt t="60398" x="1314450" y="2178050"/>
          <p14:tracePt t="60415" x="1263650" y="2193925"/>
          <p14:tracePt t="60431" x="1193800" y="2222500"/>
          <p14:tracePt t="60448" x="1149350" y="2239963"/>
          <p14:tracePt t="60465" x="1092200" y="2263775"/>
          <p14:tracePt t="60482" x="1039813" y="2286000"/>
          <p14:tracePt t="60498" x="993775" y="2314575"/>
          <p14:tracePt t="60515" x="942975" y="2336800"/>
          <p14:tracePt t="60532" x="903288" y="2360613"/>
          <p14:tracePt t="60548" x="874713" y="2382838"/>
          <p14:tracePt t="60565" x="850900" y="2428875"/>
          <p14:tracePt t="60582" x="828675" y="2463800"/>
          <p14:tracePt t="60598" x="817563" y="2486025"/>
          <p14:tracePt t="60615" x="800100" y="2520950"/>
          <p14:tracePt t="60632" x="793750" y="2560638"/>
          <p14:tracePt t="60648" x="788988" y="2611438"/>
          <p14:tracePt t="60665" x="782638" y="2679700"/>
          <p14:tracePt t="60682" x="782638" y="2743200"/>
          <p14:tracePt t="60698" x="782638" y="2800350"/>
          <p14:tracePt t="60715" x="777875" y="2863850"/>
          <p14:tracePt t="60732" x="771525" y="2925763"/>
          <p14:tracePt t="60748" x="765175" y="2978150"/>
          <p14:tracePt t="60765" x="760413" y="3040063"/>
          <p14:tracePt t="60782" x="760413" y="3086100"/>
          <p14:tracePt t="60798" x="760413" y="3114675"/>
          <p14:tracePt t="60815" x="754063" y="3149600"/>
          <p14:tracePt t="60832" x="754063" y="3171825"/>
          <p14:tracePt t="60848" x="754063" y="3189288"/>
          <p14:tracePt t="60865" x="754063" y="3206750"/>
          <p14:tracePt t="60882" x="760413" y="3217863"/>
          <p14:tracePt t="60898" x="760413" y="3228975"/>
          <p14:tracePt t="60915" x="760413" y="3251200"/>
          <p14:tracePt t="60932" x="760413" y="3275013"/>
          <p14:tracePt t="60948" x="765175" y="3303588"/>
          <p14:tracePt t="60965" x="765175" y="3336925"/>
          <p14:tracePt t="60982" x="771525" y="3360738"/>
          <p14:tracePt t="60998" x="771525" y="3371850"/>
          <p14:tracePt t="61015" x="777875" y="3394075"/>
          <p14:tracePt t="61032" x="777875" y="3400425"/>
          <p14:tracePt t="61048" x="777875" y="3417888"/>
          <p14:tracePt t="61065" x="777875" y="3429000"/>
          <p14:tracePt t="61082" x="777875" y="3435350"/>
          <p14:tracePt t="61098" x="782638" y="3451225"/>
          <p14:tracePt t="61115" x="782638" y="3463925"/>
          <p14:tracePt t="61181" x="782638" y="3468688"/>
          <p14:tracePt t="61437" x="793750" y="3468688"/>
          <p14:tracePt t="61446" x="800100" y="3457575"/>
          <p14:tracePt t="61458" x="817563" y="3440113"/>
          <p14:tracePt t="61461" x="828675" y="3417888"/>
          <p14:tracePt t="61482" x="857250" y="3378200"/>
          <p14:tracePt t="61482" x="885825" y="3336925"/>
          <p14:tracePt t="61498" x="914400" y="3297238"/>
          <p14:tracePt t="61515" x="954088" y="3235325"/>
          <p14:tracePt t="61532" x="989013" y="3178175"/>
          <p14:tracePt t="61548" x="1011238" y="3121025"/>
          <p14:tracePt t="61565" x="1039813" y="3068638"/>
          <p14:tracePt t="61582" x="1050925" y="3040063"/>
          <p14:tracePt t="61598" x="1063625" y="3011488"/>
          <p14:tracePt t="61615" x="1068388" y="2989263"/>
          <p14:tracePt t="61632" x="1074738" y="2978150"/>
          <p14:tracePt t="61648" x="1079500" y="2965450"/>
          <p14:tracePt t="61665" x="1079500" y="2960688"/>
          <p14:tracePt t="61682" x="1085850" y="2949575"/>
          <p14:tracePt t="61698" x="1085850" y="2936875"/>
          <p14:tracePt t="61715" x="1092200" y="2921000"/>
          <p14:tracePt t="61732" x="1096963" y="2903538"/>
          <p14:tracePt t="61748" x="1096963" y="2886075"/>
          <p14:tracePt t="61765" x="1096963" y="2863850"/>
          <p14:tracePt t="61782" x="1096963" y="2851150"/>
          <p14:tracePt t="61798" x="1103313" y="2846388"/>
          <p14:tracePt t="61815" x="1103313" y="2835275"/>
          <p14:tracePt t="61832" x="1103313" y="2817813"/>
          <p14:tracePt t="61848" x="1108075" y="2811463"/>
          <p14:tracePt t="61865" x="1108075" y="2800350"/>
          <p14:tracePt t="61882" x="1108075" y="2794000"/>
          <p14:tracePt t="61898" x="1108075" y="2782888"/>
          <p14:tracePt t="61915" x="1114425" y="2765425"/>
          <p14:tracePt t="61931" x="1114425" y="2754313"/>
          <p14:tracePt t="61948" x="1114425" y="2743200"/>
          <p14:tracePt t="61965" x="1114425" y="2732088"/>
          <p14:tracePt t="62429" x="1125538" y="2732088"/>
          <p14:tracePt t="62437" x="1165225" y="2736850"/>
          <p14:tracePt t="62446" x="1222375" y="2754313"/>
          <p14:tracePt t="62465" x="1406525" y="2806700"/>
          <p14:tracePt t="62465" x="1617663" y="2851150"/>
          <p14:tracePt t="62481" x="1800225" y="2886075"/>
          <p14:tracePt t="62498" x="1920875" y="2908300"/>
          <p14:tracePt t="62515" x="1993900" y="2908300"/>
          <p14:tracePt t="62532" x="2028825" y="2908300"/>
          <p14:tracePt t="62548" x="2039938" y="2908300"/>
          <p14:tracePt t="62565" x="2051050" y="2908300"/>
          <p14:tracePt t="62582" x="2063750" y="2908300"/>
          <p14:tracePt t="62598" x="2079625" y="2908300"/>
          <p14:tracePt t="62615" x="2108200" y="2903538"/>
          <p14:tracePt t="62632" x="2132013" y="2897188"/>
          <p14:tracePt t="62648" x="2165350" y="2892425"/>
          <p14:tracePt t="62665" x="2206625" y="2886075"/>
          <p14:tracePt t="62682" x="2235200" y="2874963"/>
          <p14:tracePt t="62698" x="2274888" y="2868613"/>
          <p14:tracePt t="62715" x="2320925" y="2863850"/>
          <p14:tracePt t="62732" x="2371725" y="2857500"/>
          <p14:tracePt t="62748" x="2435225" y="2846388"/>
          <p14:tracePt t="62765" x="2520950" y="2828925"/>
          <p14:tracePt t="62782" x="2578100" y="2817813"/>
          <p14:tracePt t="62798" x="2628900" y="2800350"/>
          <p14:tracePt t="62815" x="2686050" y="2789238"/>
          <p14:tracePt t="62832" x="2725738" y="2782888"/>
          <p14:tracePt t="62848" x="2760663" y="2778125"/>
          <p14:tracePt t="62865" x="2782888" y="2778125"/>
          <p14:tracePt t="62882" x="2806700" y="2778125"/>
          <p14:tracePt t="62898" x="2822575" y="2778125"/>
          <p14:tracePt t="62915" x="2840038" y="2778125"/>
          <p14:tracePt t="62932" x="2863850" y="2778125"/>
          <p14:tracePt t="62948" x="2903538" y="2778125"/>
          <p14:tracePt t="62965" x="2949575" y="2782888"/>
          <p14:tracePt t="62982" x="2978150" y="2794000"/>
          <p14:tracePt t="62998" x="3017838" y="2800350"/>
          <p14:tracePt t="63015" x="3068638" y="2811463"/>
          <p14:tracePt t="63032" x="3114675" y="2817813"/>
          <p14:tracePt t="63048" x="3149600" y="2828925"/>
          <p14:tracePt t="63065" x="3171825" y="2828925"/>
          <p14:tracePt t="63082" x="3182938" y="2835275"/>
          <p14:tracePt t="63098" x="3200400" y="2835275"/>
          <p14:tracePt t="63115" x="3222625" y="2840038"/>
          <p14:tracePt t="63132" x="3251200" y="2846388"/>
          <p14:tracePt t="63148" x="3286125" y="2851150"/>
          <p14:tracePt t="63165" x="3332163" y="2851150"/>
          <p14:tracePt t="63182" x="3365500" y="2857500"/>
          <p14:tracePt t="63198" x="3394075" y="2857500"/>
          <p14:tracePt t="63215" x="3435350" y="2857500"/>
          <p14:tracePt t="63231" x="3468688" y="2857500"/>
          <p14:tracePt t="63249" x="3503613" y="2857500"/>
          <p14:tracePt t="63265" x="3525838" y="2857500"/>
          <p14:tracePt t="63281" x="3554413" y="2851150"/>
          <p14:tracePt t="63298" x="3578225" y="2846388"/>
          <p14:tracePt t="63314" x="3611563" y="2846388"/>
          <p14:tracePt t="63331" x="3635375" y="2840038"/>
          <p14:tracePt t="63347" x="3651250" y="2835275"/>
          <p14:tracePt t="63365" x="3679825" y="2828925"/>
          <p14:tracePt t="63382" x="3703638" y="2822575"/>
          <p14:tracePt t="63398" x="3708400" y="2822575"/>
          <p14:tracePt t="63415" x="3714750" y="2822575"/>
          <p14:tracePt t="63586" x="0" y="0"/>
        </p14:tracePtLst>
        <p14:tracePtLst>
          <p14:tracePt t="66272" x="3222625" y="3263900"/>
          <p14:tracePt t="66341" x="3217863" y="3257550"/>
          <p14:tracePt t="66349" x="3178175" y="3246438"/>
          <p14:tracePt t="66365" x="3132138" y="3228975"/>
          <p14:tracePt t="66381" x="3086100" y="3211513"/>
          <p14:tracePt t="66391" x="3068638" y="3206750"/>
          <p14:tracePt t="66405" x="3011488" y="3182938"/>
          <p14:tracePt t="66421" x="2954338" y="3154363"/>
          <p14:tracePt t="66437" x="2897188" y="3136900"/>
          <p14:tracePt t="66448" x="2851150" y="3125788"/>
          <p14:tracePt t="66465" x="2789238" y="3114675"/>
          <p14:tracePt t="66481" x="2708275" y="3108325"/>
          <p14:tracePt t="66498" x="2589213" y="3108325"/>
          <p14:tracePt t="66515" x="2474913" y="3097213"/>
          <p14:tracePt t="66531" x="2382838" y="3097213"/>
          <p14:tracePt t="66548" x="2303463" y="3103563"/>
          <p14:tracePt t="66564" x="2211388" y="3114675"/>
          <p14:tracePt t="66581" x="2160588" y="3121025"/>
          <p14:tracePt t="66598" x="2103438" y="3132138"/>
          <p14:tracePt t="66615" x="2051050" y="3143250"/>
          <p14:tracePt t="66631" x="1993900" y="3160713"/>
          <p14:tracePt t="66648" x="1949450" y="3178175"/>
          <p14:tracePt t="66665" x="1897063" y="3200400"/>
          <p14:tracePt t="66681" x="1857375" y="3211513"/>
          <p14:tracePt t="66698" x="1817688" y="3217863"/>
          <p14:tracePt t="66715" x="1789113" y="3222625"/>
          <p14:tracePt t="66731" x="1771650" y="3228975"/>
          <p14:tracePt t="66748" x="1760538" y="3235325"/>
          <p14:tracePt t="66765" x="1736725" y="3246438"/>
          <p14:tracePt t="66781" x="1725613" y="3257550"/>
          <p14:tracePt t="66798" x="1697038" y="3268663"/>
          <p14:tracePt t="66815" x="1679575" y="3286125"/>
          <p14:tracePt t="66831" x="1657350" y="3297238"/>
          <p14:tracePt t="66848" x="1628775" y="3321050"/>
          <p14:tracePt t="66865" x="1606550" y="3349625"/>
          <p14:tracePt t="66881" x="1582738" y="3371850"/>
          <p14:tracePt t="66898" x="1554163" y="3394075"/>
          <p14:tracePt t="66915" x="1536700" y="3422650"/>
          <p14:tracePt t="66931" x="1525588" y="3451225"/>
          <p14:tracePt t="66948" x="1508125" y="3486150"/>
          <p14:tracePt t="66965" x="1497013" y="3554413"/>
          <p14:tracePt t="66981" x="1492250" y="3606800"/>
          <p14:tracePt t="66998" x="1485900" y="3679825"/>
          <p14:tracePt t="67015" x="1485900" y="3725863"/>
          <p14:tracePt t="67031" x="1485900" y="3760788"/>
          <p14:tracePt t="67048" x="1485900" y="3794125"/>
          <p14:tracePt t="67065" x="1485900" y="3817938"/>
          <p14:tracePt t="67081" x="1485900" y="3840163"/>
          <p14:tracePt t="67098" x="1492250" y="3868738"/>
          <p14:tracePt t="67115" x="1503363" y="3892550"/>
          <p14:tracePt t="67131" x="1514475" y="3908425"/>
          <p14:tracePt t="67148" x="1531938" y="3925888"/>
          <p14:tracePt t="67165" x="1543050" y="3949700"/>
          <p14:tracePt t="67181" x="1565275" y="3965575"/>
          <p14:tracePt t="67198" x="1600200" y="3989388"/>
          <p14:tracePt t="67215" x="1628775" y="4006850"/>
          <p14:tracePt t="67231" x="1668463" y="4022725"/>
          <p14:tracePt t="67248" x="1703388" y="4040188"/>
          <p14:tracePt t="67265" x="1736725" y="4057650"/>
          <p14:tracePt t="67281" x="1765300" y="4068763"/>
          <p14:tracePt t="67298" x="1806575" y="4079875"/>
          <p14:tracePt t="67315" x="1857375" y="4092575"/>
          <p14:tracePt t="67331" x="1914525" y="4097338"/>
          <p14:tracePt t="67348" x="1982788" y="4108450"/>
          <p14:tracePt t="67365" x="2114550" y="4114800"/>
          <p14:tracePt t="67381" x="2182813" y="4114800"/>
          <p14:tracePt t="67398" x="2246313" y="4121150"/>
          <p14:tracePt t="67415" x="2314575" y="4121150"/>
          <p14:tracePt t="67431" x="2378075" y="4121150"/>
          <p14:tracePt t="67448" x="2439988" y="4121150"/>
          <p14:tracePt t="67464" x="2508250" y="4121150"/>
          <p14:tracePt t="67481" x="2589213" y="4121150"/>
          <p14:tracePt t="67498" x="2679700" y="4114800"/>
          <p14:tracePt t="67515" x="2760663" y="4108450"/>
          <p14:tracePt t="67531" x="2828925" y="4103688"/>
          <p14:tracePt t="67548" x="2879725" y="4103688"/>
          <p14:tracePt t="67564" x="2965450" y="4097338"/>
          <p14:tracePt t="67581" x="3022600" y="4097338"/>
          <p14:tracePt t="67598" x="3086100" y="4097338"/>
          <p14:tracePt t="67615" x="3165475" y="4097338"/>
          <p14:tracePt t="67631" x="3246438" y="4092575"/>
          <p14:tracePt t="67648" x="3308350" y="4079875"/>
          <p14:tracePt t="67664" x="3360738" y="4079875"/>
          <p14:tracePt t="67681" x="3411538" y="4079875"/>
          <p14:tracePt t="67698" x="3451225" y="4079875"/>
          <p14:tracePt t="67715" x="3486150" y="4079875"/>
          <p14:tracePt t="67731" x="3525838" y="4079875"/>
          <p14:tracePt t="67748" x="3571875" y="4079875"/>
          <p14:tracePt t="67765" x="3663950" y="4079875"/>
          <p14:tracePt t="67781" x="3714750" y="4075113"/>
          <p14:tracePt t="67798" x="3760788" y="4075113"/>
          <p14:tracePt t="67814" x="3817938" y="4075113"/>
          <p14:tracePt t="67831" x="3868738" y="4075113"/>
          <p14:tracePt t="67848" x="3914775" y="4075113"/>
          <p14:tracePt t="67865" x="3949700" y="4075113"/>
          <p14:tracePt t="67881" x="3983038" y="4068763"/>
          <p14:tracePt t="67898" x="4022725" y="4064000"/>
          <p14:tracePt t="67915" x="4057650" y="4057650"/>
          <p14:tracePt t="67931" x="4097338" y="4057650"/>
          <p14:tracePt t="67948" x="4143375" y="4051300"/>
          <p14:tracePt t="67965" x="4189413" y="4051300"/>
          <p14:tracePt t="67981" x="4211638" y="4051300"/>
          <p14:tracePt t="67998" x="4246563" y="4051300"/>
          <p14:tracePt t="68015" x="4275138" y="4051300"/>
          <p14:tracePt t="68031" x="4321175" y="4057650"/>
          <p14:tracePt t="68048" x="4365625" y="4064000"/>
          <p14:tracePt t="68064" x="4418013" y="4068763"/>
          <p14:tracePt t="68081" x="4464050" y="4075113"/>
          <p14:tracePt t="68098" x="4514850" y="4079875"/>
          <p14:tracePt t="68114" x="4565650" y="4092575"/>
          <p14:tracePt t="68131" x="4622800" y="4097338"/>
          <p14:tracePt t="68148" x="4679950" y="4108450"/>
          <p14:tracePt t="68165" x="4765675" y="4114800"/>
          <p14:tracePt t="68181" x="4811713" y="4121150"/>
          <p14:tracePt t="68198" x="4840288" y="4121150"/>
          <p14:tracePt t="68214" x="4875213" y="4121150"/>
          <p14:tracePt t="68231" x="4903788" y="4121150"/>
          <p14:tracePt t="68248" x="4937125" y="4121150"/>
          <p14:tracePt t="68265" x="4960938" y="4121150"/>
          <p14:tracePt t="68281" x="4983163" y="4114800"/>
          <p14:tracePt t="68298" x="5006975" y="4114800"/>
          <p14:tracePt t="68314" x="5040313" y="4103688"/>
          <p14:tracePt t="68332" x="5086350" y="4086225"/>
          <p14:tracePt t="68348" x="5121275" y="4075113"/>
          <p14:tracePt t="68364" x="5149850" y="4064000"/>
          <p14:tracePt t="68381" x="5165725" y="4057650"/>
          <p14:tracePt t="68397" x="5178425" y="4051300"/>
          <p14:tracePt t="68414" x="5183188" y="4051300"/>
          <p14:tracePt t="68430" x="5194300" y="4051300"/>
          <p14:tracePt t="68448" x="5211763" y="4051300"/>
          <p14:tracePt t="68465" x="5240338" y="4051300"/>
          <p14:tracePt t="68481" x="5264150" y="4046538"/>
          <p14:tracePt t="68498" x="5286375" y="4046538"/>
          <p14:tracePt t="68514" x="5292725" y="4046538"/>
          <p14:tracePt t="68531" x="5308600" y="4046538"/>
          <p14:tracePt t="68548" x="5343525" y="4046538"/>
          <p14:tracePt t="68565" x="5411788" y="4046538"/>
          <p14:tracePt t="68581" x="5480050" y="4046538"/>
          <p14:tracePt t="68598" x="5543550" y="4046538"/>
          <p14:tracePt t="68614" x="5594350" y="4046538"/>
          <p14:tracePt t="68631" x="5622925" y="4040188"/>
          <p14:tracePt t="68648" x="5651500" y="4035425"/>
          <p14:tracePt t="68665" x="5680075" y="4029075"/>
          <p14:tracePt t="68681" x="5726113" y="4029075"/>
          <p14:tracePt t="68698" x="5778500" y="4022725"/>
          <p14:tracePt t="68715" x="5829300" y="4017963"/>
          <p14:tracePt t="68731" x="5880100" y="4011613"/>
          <p14:tracePt t="68748" x="5954713" y="4011613"/>
          <p14:tracePt t="68765" x="6046788" y="4006850"/>
          <p14:tracePt t="68781" x="6115050" y="3994150"/>
          <p14:tracePt t="68798" x="6194425" y="3994150"/>
          <p14:tracePt t="68814" x="6275388" y="3989388"/>
          <p14:tracePt t="68831" x="6350000" y="3983038"/>
          <p14:tracePt t="68848" x="6429375" y="3978275"/>
          <p14:tracePt t="68865" x="6503988" y="3965575"/>
          <p14:tracePt t="68881" x="6583363" y="3954463"/>
          <p14:tracePt t="68898" x="6651625" y="3943350"/>
          <p14:tracePt t="68914" x="6715125" y="3937000"/>
          <p14:tracePt t="68931" x="6761163" y="3921125"/>
          <p14:tracePt t="68948" x="6818313" y="3908425"/>
          <p14:tracePt t="68965" x="6886575" y="3886200"/>
          <p14:tracePt t="68981" x="6926263" y="3875088"/>
          <p14:tracePt t="68998" x="6943725" y="3863975"/>
          <p14:tracePt t="69014" x="6961188" y="3857625"/>
          <p14:tracePt t="69031" x="6972300" y="3846513"/>
          <p14:tracePt t="69048" x="6983413" y="3835400"/>
          <p14:tracePt t="69064" x="7000875" y="3817938"/>
          <p14:tracePt t="69081" x="7018338" y="3794125"/>
          <p14:tracePt t="69098" x="7023100" y="3783013"/>
          <p14:tracePt t="69114" x="7029450" y="3771900"/>
          <p14:tracePt t="69131" x="7029450" y="3765550"/>
          <p14:tracePt t="69148" x="7035800" y="3760788"/>
          <p14:tracePt t="69188" x="7035800" y="3754438"/>
          <p14:tracePt t="69205" x="7035800" y="3749675"/>
          <p14:tracePt t="69205" x="7035800" y="3732213"/>
          <p14:tracePt t="69229" x="7035800" y="3725863"/>
          <p14:tracePt t="69237" x="7035800" y="3714750"/>
          <p14:tracePt t="69245" x="7029450" y="3714750"/>
          <p14:tracePt t="69264" x="7029450" y="3703638"/>
          <p14:tracePt t="69265" x="7023100" y="3692525"/>
          <p14:tracePt t="69281" x="7018338" y="3692525"/>
          <p14:tracePt t="69298" x="7007225" y="3679825"/>
          <p14:tracePt t="69314" x="6994525" y="3657600"/>
          <p14:tracePt t="69331" x="6965950" y="3640138"/>
          <p14:tracePt t="69348" x="6926263" y="3600450"/>
          <p14:tracePt t="69365" x="6904038" y="3582988"/>
          <p14:tracePt t="69381" x="6875463" y="3565525"/>
          <p14:tracePt t="69398" x="6840538" y="3543300"/>
          <p14:tracePt t="69414" x="6800850" y="3521075"/>
          <p14:tracePt t="69431" x="6754813" y="3497263"/>
          <p14:tracePt t="69448" x="6697663" y="3463925"/>
          <p14:tracePt t="69464" x="6635750" y="3429000"/>
          <p14:tracePt t="69481" x="6594475" y="3411538"/>
          <p14:tracePt t="69498" x="6578600" y="3406775"/>
          <p14:tracePt t="69514" x="6565900" y="3400425"/>
          <p14:tracePt t="69531" x="6550025" y="3394075"/>
          <p14:tracePt t="69548" x="6515100" y="3382963"/>
          <p14:tracePt t="69565" x="6435725" y="3360738"/>
          <p14:tracePt t="69581" x="6372225" y="3343275"/>
          <p14:tracePt t="69598" x="6308725" y="3332163"/>
          <p14:tracePt t="69614" x="6257925" y="3325813"/>
          <p14:tracePt t="69631" x="6200775" y="3314700"/>
          <p14:tracePt t="69648" x="6161088" y="3308350"/>
          <p14:tracePt t="69664" x="6126163" y="3303588"/>
          <p14:tracePt t="69681" x="6097588" y="3297238"/>
          <p14:tracePt t="69698" x="6064250" y="3292475"/>
          <p14:tracePt t="69714" x="6018213" y="3286125"/>
          <p14:tracePt t="69731" x="5965825" y="3275013"/>
          <p14:tracePt t="69748" x="5886450" y="3268663"/>
          <p14:tracePt t="69764" x="5761038" y="3257550"/>
          <p14:tracePt t="69781" x="5675313" y="3246438"/>
          <p14:tracePt t="69798" x="5583238" y="3240088"/>
          <p14:tracePt t="69814" x="5486400" y="3240088"/>
          <p14:tracePt t="69831" x="5400675" y="3235325"/>
          <p14:tracePt t="69849" x="5314950" y="3235325"/>
          <p14:tracePt t="69864" x="5246688" y="3235325"/>
          <p14:tracePt t="69881" x="5165725" y="3235325"/>
          <p14:tracePt t="69898" x="5075238" y="3228975"/>
          <p14:tracePt t="69915" x="4983163" y="3222625"/>
          <p14:tracePt t="69931" x="4886325" y="3211513"/>
          <p14:tracePt t="69948" x="4783138" y="3200400"/>
          <p14:tracePt t="69964" x="4635500" y="3182938"/>
          <p14:tracePt t="69981" x="4537075" y="3178175"/>
          <p14:tracePt t="69998" x="4418013" y="3171825"/>
          <p14:tracePt t="70015" x="4279900" y="3154363"/>
          <p14:tracePt t="70031" x="4121150" y="3136900"/>
          <p14:tracePt t="70048" x="3965575" y="3125788"/>
          <p14:tracePt t="70064" x="3817938" y="3108325"/>
          <p14:tracePt t="70081" x="3679825" y="3092450"/>
          <p14:tracePt t="70098" x="3560763" y="3086100"/>
          <p14:tracePt t="70115" x="3463925" y="3079750"/>
          <p14:tracePt t="70131" x="3360738" y="3068638"/>
          <p14:tracePt t="70148" x="3275013" y="3068638"/>
          <p14:tracePt t="70164" x="3132138" y="3063875"/>
          <p14:tracePt t="70181" x="3046413" y="3063875"/>
          <p14:tracePt t="70198" x="2954338" y="3063875"/>
          <p14:tracePt t="70214" x="2857500" y="3063875"/>
          <p14:tracePt t="70231" x="2749550" y="3063875"/>
          <p14:tracePt t="70248" x="2640013" y="3079750"/>
          <p14:tracePt t="70264" x="2536825" y="3103563"/>
          <p14:tracePt t="70281" x="2422525" y="3132138"/>
          <p14:tracePt t="70298" x="2314575" y="3160713"/>
          <p14:tracePt t="70314" x="2217738" y="3206750"/>
          <p14:tracePt t="70331" x="2132013" y="3240088"/>
          <p14:tracePt t="70348" x="2057400" y="3275013"/>
          <p14:tracePt t="70365" x="1982788" y="3321050"/>
          <p14:tracePt t="70381" x="1920875" y="3349625"/>
          <p14:tracePt t="70398" x="1863725" y="3389313"/>
          <p14:tracePt t="70414" x="1806575" y="3429000"/>
          <p14:tracePt t="70431" x="1760538" y="3475038"/>
          <p14:tracePt t="70448" x="1725613" y="3514725"/>
          <p14:tracePt t="70464" x="1697038" y="3549650"/>
          <p14:tracePt t="70481" x="1679575" y="3578225"/>
          <p14:tracePt t="70498" x="1657350" y="3594100"/>
          <p14:tracePt t="70515" x="1651000" y="3617913"/>
          <p14:tracePt t="70531" x="1635125" y="3629025"/>
          <p14:tracePt t="70548" x="1628775" y="3651250"/>
          <p14:tracePt t="70564" x="1622425" y="3668713"/>
          <p14:tracePt t="70581" x="1622425" y="3679825"/>
          <p14:tracePt t="70598" x="1622425" y="3686175"/>
          <p14:tracePt t="70614" x="1622425" y="3692525"/>
          <p14:tracePt t="70661" x="1622425" y="3697288"/>
          <p14:tracePt t="70677" x="1622425" y="3703638"/>
          <p14:tracePt t="70693" x="1622425" y="3708400"/>
          <p14:tracePt t="70701" x="1622425" y="3721100"/>
          <p14:tracePt t="70717" x="1628775" y="3725863"/>
          <p14:tracePt t="70731" x="1635125" y="3736975"/>
          <p14:tracePt t="70733" x="1646238" y="3749675"/>
          <p14:tracePt t="70748" x="1657350" y="3765550"/>
          <p14:tracePt t="70764" x="1674813" y="3783013"/>
          <p14:tracePt t="70781" x="1679575" y="3789363"/>
          <p14:tracePt t="70798" x="1692275" y="3794125"/>
          <p14:tracePt t="70814" x="1697038" y="3800475"/>
          <p14:tracePt t="70831" x="1708150" y="3806825"/>
          <p14:tracePt t="70877" x="1720850" y="3806825"/>
          <p14:tracePt t="70893" x="1725613" y="3811588"/>
          <p14:tracePt t="70909" x="1731963" y="3817938"/>
          <p14:tracePt t="70917" x="1736725" y="3817938"/>
          <p14:tracePt t="70933" x="1743075" y="3822700"/>
          <p14:tracePt t="70948" x="1749425" y="3822700"/>
          <p14:tracePt t="70948" x="1754188" y="3822700"/>
          <p14:tracePt t="70964" x="1760538" y="3822700"/>
          <p14:tracePt t="70981" x="1765300" y="3822700"/>
          <p14:tracePt t="70998" x="1771650" y="3822700"/>
          <p14:tracePt t="71014" x="1793875" y="3822700"/>
          <p14:tracePt t="71031" x="1806575" y="3822700"/>
          <p14:tracePt t="71048" x="1822450" y="3822700"/>
          <p14:tracePt t="71064" x="1846263" y="3822700"/>
          <p14:tracePt t="71081" x="1851025" y="3822700"/>
          <p14:tracePt t="71098" x="1857375" y="3822700"/>
          <p14:tracePt t="71114" x="1863725" y="3822700"/>
          <p14:tracePt t="71131" x="1874838" y="3817938"/>
          <p14:tracePt t="71148" x="1892300" y="3806825"/>
          <p14:tracePt t="71164" x="1908175" y="3806825"/>
          <p14:tracePt t="71590" x="1914525" y="3806825"/>
          <p14:tracePt t="71606" x="1920875" y="3800475"/>
          <p14:tracePt t="71614" x="1931988" y="3800475"/>
          <p14:tracePt t="71622" x="1936750" y="3800475"/>
          <p14:tracePt t="71630" x="1960563" y="3800475"/>
          <p14:tracePt t="71632" x="2000250" y="3800475"/>
          <p14:tracePt t="71649" x="2028825" y="3800475"/>
          <p14:tracePt t="71665" x="2063750" y="3800475"/>
          <p14:tracePt t="71682" x="2079625" y="3800475"/>
          <p14:tracePt t="71699" x="2092325" y="3800475"/>
          <p14:tracePt t="71734" x="2097088" y="3800475"/>
          <p14:tracePt t="71734" x="2108200" y="3800475"/>
          <p14:tracePt t="71749" x="2125663" y="3800475"/>
          <p14:tracePt t="71765" x="2165350" y="3806825"/>
          <p14:tracePt t="71782" x="2206625" y="3806825"/>
          <p14:tracePt t="71799" x="2239963" y="3806825"/>
          <p14:tracePt t="71815" x="2279650" y="3806825"/>
          <p14:tracePt t="71832" x="2308225" y="3806825"/>
          <p14:tracePt t="71848" x="2343150" y="3806825"/>
          <p14:tracePt t="71865" x="2378075" y="3806825"/>
          <p14:tracePt t="71882" x="2417763" y="3806825"/>
          <p14:tracePt t="71899" x="2446338" y="3806825"/>
          <p14:tracePt t="71915" x="2479675" y="3806825"/>
          <p14:tracePt t="71932" x="2503488" y="3806825"/>
          <p14:tracePt t="71949" x="2536825" y="3811588"/>
          <p14:tracePt t="71965" x="2582863" y="3817938"/>
          <p14:tracePt t="71982" x="2628900" y="3822700"/>
          <p14:tracePt t="71999" x="2674938" y="3822700"/>
          <p14:tracePt t="72015" x="2714625" y="3829050"/>
          <p14:tracePt t="72032" x="2765425" y="3829050"/>
          <p14:tracePt t="72049" x="2811463" y="3835400"/>
          <p14:tracePt t="72065" x="2857500" y="3840163"/>
          <p14:tracePt t="72082" x="2908300" y="3840163"/>
          <p14:tracePt t="72099" x="2936875" y="3840163"/>
          <p14:tracePt t="72115" x="2971800" y="3840163"/>
          <p14:tracePt t="72132" x="2994025" y="3840163"/>
          <p14:tracePt t="72148" x="3017838" y="3840163"/>
          <p14:tracePt t="72165" x="3068638" y="3846513"/>
          <p14:tracePt t="72182" x="3097213" y="3851275"/>
          <p14:tracePt t="72199" x="3132138" y="3851275"/>
          <p14:tracePt t="72215" x="3154363" y="3851275"/>
          <p14:tracePt t="72232" x="3194050" y="3851275"/>
          <p14:tracePt t="72248" x="3228975" y="3851275"/>
          <p14:tracePt t="72265" x="3268663" y="3851275"/>
          <p14:tracePt t="72282" x="3314700" y="3857625"/>
          <p14:tracePt t="72299" x="3365500" y="3863975"/>
          <p14:tracePt t="72315" x="3422650" y="3863975"/>
          <p14:tracePt t="72332" x="3486150" y="3868738"/>
          <p14:tracePt t="72349" x="3536950" y="3868738"/>
          <p14:tracePt t="72365" x="3582988" y="3868738"/>
          <p14:tracePt t="72365" x="3606800" y="3868738"/>
          <p14:tracePt t="72382" x="3657600" y="3863975"/>
          <p14:tracePt t="72399" x="3708400" y="3863975"/>
          <p14:tracePt t="72415" x="3760788" y="3857625"/>
          <p14:tracePt t="72432" x="3811588" y="3851275"/>
          <p14:tracePt t="72449" x="3846513" y="3846513"/>
          <p14:tracePt t="72465" x="3868738" y="3840163"/>
          <p14:tracePt t="72482" x="3879850" y="3840163"/>
          <p14:tracePt t="72499" x="3897313" y="3835400"/>
          <p14:tracePt t="72515" x="3908425" y="3835400"/>
          <p14:tracePt t="72532" x="3932238" y="3829050"/>
          <p14:tracePt t="72549" x="3954463" y="3822700"/>
          <p14:tracePt t="72565" x="4011613" y="3817938"/>
          <p14:tracePt t="72582" x="4046538" y="3806825"/>
          <p14:tracePt t="72599" x="4075113" y="3800475"/>
          <p14:tracePt t="72615" x="4097338" y="3794125"/>
          <p14:tracePt t="72632" x="4114800" y="3789363"/>
          <p14:tracePt t="72649" x="4132263" y="3783013"/>
          <p14:tracePt t="72665" x="4149725" y="3778250"/>
          <p14:tracePt t="72682" x="4160838" y="3778250"/>
          <p14:tracePt t="72699" x="4165600" y="3778250"/>
          <p14:tracePt t="72715" x="4171950" y="3778250"/>
          <p14:tracePt t="72732" x="4178300" y="3771900"/>
          <p14:tracePt t="72749" x="4194175" y="3771900"/>
          <p14:tracePt t="72766" x="4206875" y="3765550"/>
          <p14:tracePt t="72783" x="4235450" y="3765550"/>
          <p14:tracePt t="72799" x="4251325" y="3760788"/>
          <p14:tracePt t="72815" x="4268788" y="3760788"/>
          <p14:tracePt t="72832" x="4292600" y="3754438"/>
          <p14:tracePt t="72848" x="4314825" y="3754438"/>
          <p14:tracePt t="72865" x="4343400" y="3754438"/>
          <p14:tracePt t="72882" x="4389438" y="3754438"/>
          <p14:tracePt t="72899" x="4429125" y="3754438"/>
          <p14:tracePt t="72915" x="4475163" y="3760788"/>
          <p14:tracePt t="72932" x="4508500" y="3760788"/>
          <p14:tracePt t="72948" x="4554538" y="3765550"/>
          <p14:tracePt t="72965" x="4635500" y="3771900"/>
          <p14:tracePt t="72982" x="4708525" y="3783013"/>
          <p14:tracePt t="72999" x="4765675" y="3789363"/>
          <p14:tracePt t="73015" x="4829175" y="3794125"/>
          <p14:tracePt t="73032" x="4892675" y="3800475"/>
          <p14:tracePt t="73049" x="4965700" y="3806825"/>
          <p14:tracePt t="73065" x="5035550" y="3817938"/>
          <p14:tracePt t="73082" x="5114925" y="3829050"/>
          <p14:tracePt t="73099" x="5172075" y="3835400"/>
          <p14:tracePt t="73115" x="5229225" y="3840163"/>
          <p14:tracePt t="73132" x="5303838" y="3846513"/>
          <p14:tracePt t="73149" x="5383213" y="3851275"/>
          <p14:tracePt t="73165" x="5486400" y="3857625"/>
          <p14:tracePt t="73183" x="5532438" y="3863975"/>
          <p14:tracePt t="73199" x="5583238" y="3868738"/>
          <p14:tracePt t="73215" x="5635625" y="3875088"/>
          <p14:tracePt t="73232" x="5697538" y="3879850"/>
          <p14:tracePt t="73249" x="5754688" y="3886200"/>
          <p14:tracePt t="73265" x="5800725" y="3886200"/>
          <p14:tracePt t="73282" x="5822950" y="3892550"/>
          <p14:tracePt t="73298" x="5846763" y="3892550"/>
          <p14:tracePt t="73315" x="5864225" y="3897313"/>
          <p14:tracePt t="73332" x="5880100" y="3897313"/>
          <p14:tracePt t="73349" x="5897563" y="3897313"/>
          <p14:tracePt t="73365" x="5921375" y="3903663"/>
          <p14:tracePt t="73382" x="5926138" y="3903663"/>
          <p14:tracePt t="73399" x="5932488" y="3903663"/>
          <p14:tracePt t="73582" x="5932488" y="3908425"/>
          <p14:tracePt t="73598" x="5926138" y="3921125"/>
          <p14:tracePt t="73606" x="5921375" y="3925888"/>
          <p14:tracePt t="73615" x="5908675" y="3943350"/>
          <p14:tracePt t="73616" x="5875338" y="3971925"/>
          <p14:tracePt t="73632" x="5840413" y="3989388"/>
          <p14:tracePt t="73649" x="5818188" y="4006850"/>
          <p14:tracePt t="73665" x="5789613" y="4011613"/>
          <p14:tracePt t="73682" x="5754688" y="4022725"/>
          <p14:tracePt t="73699" x="5703888" y="4035425"/>
          <p14:tracePt t="73715" x="5622925" y="4046538"/>
          <p14:tracePt t="73732" x="5514975" y="4051300"/>
          <p14:tracePt t="73749" x="5394325" y="4064000"/>
          <p14:tracePt t="73765" x="5292725" y="4075113"/>
          <p14:tracePt t="73782" x="5251450" y="4079875"/>
          <p14:tracePt t="73799" x="5229225" y="4086225"/>
          <p14:tracePt t="73815" x="5211763" y="4086225"/>
          <p14:tracePt t="73832" x="5194300" y="4086225"/>
          <p14:tracePt t="73849" x="5172075" y="4092575"/>
          <p14:tracePt t="73865" x="5137150" y="4097338"/>
          <p14:tracePt t="73882" x="5092700" y="4114800"/>
          <p14:tracePt t="73898" x="5035550" y="4137025"/>
          <p14:tracePt t="73915" x="4978400" y="4149725"/>
          <p14:tracePt t="73932" x="4937125" y="4160838"/>
          <p14:tracePt t="73949" x="4892675" y="4165600"/>
          <p14:tracePt t="73965" x="4835525" y="4171950"/>
          <p14:tracePt t="73982" x="4811713" y="4178300"/>
          <p14:tracePt t="73998" x="4794250" y="4183063"/>
          <p14:tracePt t="74015" x="4789488" y="4189413"/>
          <p14:tracePt t="74032" x="4772025" y="4194175"/>
          <p14:tracePt t="74049" x="4754563" y="4194175"/>
          <p14:tracePt t="74065" x="4732338" y="4194175"/>
          <p14:tracePt t="74082" x="4697413" y="4200525"/>
          <p14:tracePt t="74098" x="4657725" y="4206875"/>
          <p14:tracePt t="74115" x="4600575" y="4211638"/>
          <p14:tracePt t="74132" x="4514850" y="4217988"/>
          <p14:tracePt t="74149" x="4394200" y="4217988"/>
          <p14:tracePt t="74165" x="4200525" y="4222750"/>
          <p14:tracePt t="74182" x="4103688" y="4222750"/>
          <p14:tracePt t="74199" x="4000500" y="4222750"/>
          <p14:tracePt t="74215" x="3914775" y="4222750"/>
          <p14:tracePt t="74232" x="3822700" y="4222750"/>
          <p14:tracePt t="74248" x="3743325" y="4222750"/>
          <p14:tracePt t="74265" x="3675063" y="4229100"/>
          <p14:tracePt t="74282" x="3594100" y="4240213"/>
          <p14:tracePt t="74298" x="3497263" y="4240213"/>
          <p14:tracePt t="74315" x="3378200" y="4246563"/>
          <p14:tracePt t="74332" x="3251200" y="4246563"/>
          <p14:tracePt t="74349" x="3132138" y="4246563"/>
          <p14:tracePt t="74365" x="2943225" y="4222750"/>
          <p14:tracePt t="74382" x="2806700" y="4206875"/>
          <p14:tracePt t="74398" x="2692400" y="4189413"/>
          <p14:tracePt t="74415" x="2606675" y="4183063"/>
          <p14:tracePt t="74432" x="2532063" y="4178300"/>
          <p14:tracePt t="74448" x="2463800" y="4171950"/>
          <p14:tracePt t="74465" x="2400300" y="4165600"/>
          <p14:tracePt t="74482" x="2336800" y="4160838"/>
          <p14:tracePt t="74498" x="2274888" y="4143375"/>
          <p14:tracePt t="74515" x="2211388" y="4125913"/>
          <p14:tracePt t="74532" x="2136775" y="4114800"/>
          <p14:tracePt t="74549" x="2074863" y="4097338"/>
          <p14:tracePt t="74565" x="1993900" y="4068763"/>
          <p14:tracePt t="74582" x="1954213" y="4051300"/>
          <p14:tracePt t="74599" x="1925638" y="4035425"/>
          <p14:tracePt t="74615" x="1914525" y="4022725"/>
          <p14:tracePt t="74632" x="1897063" y="4006850"/>
          <p14:tracePt t="74649" x="1892300" y="3989388"/>
          <p14:tracePt t="74665" x="1879600" y="3960813"/>
          <p14:tracePt t="74682" x="1868488" y="3925888"/>
          <p14:tracePt t="74698" x="1863725" y="3903663"/>
          <p14:tracePt t="74715" x="1863725" y="3875088"/>
          <p14:tracePt t="74732" x="1863725" y="3851275"/>
          <p14:tracePt t="74749" x="1863725" y="3822700"/>
          <p14:tracePt t="74765" x="1885950" y="3778250"/>
          <p14:tracePt t="74782" x="1908175" y="3743325"/>
          <p14:tracePt t="74798" x="1936750" y="3708400"/>
          <p14:tracePt t="74815" x="1978025" y="3668713"/>
          <p14:tracePt t="74832" x="2035175" y="3622675"/>
          <p14:tracePt t="74848" x="2092325" y="3582988"/>
          <p14:tracePt t="74865" x="2143125" y="3543300"/>
          <p14:tracePt t="74882" x="2200275" y="3497263"/>
          <p14:tracePt t="74899" x="2263775" y="3457575"/>
          <p14:tracePt t="74915" x="2308225" y="3435350"/>
          <p14:tracePt t="74932" x="2365375" y="3411538"/>
          <p14:tracePt t="74948" x="2428875" y="3378200"/>
          <p14:tracePt t="74965" x="2543175" y="3336925"/>
          <p14:tracePt t="74982" x="2668588" y="3292475"/>
          <p14:tracePt t="74999" x="2806700" y="3251200"/>
          <p14:tracePt t="75015" x="2954338" y="3217863"/>
          <p14:tracePt t="75032" x="3143250" y="3178175"/>
          <p14:tracePt t="75048" x="3336925" y="3160713"/>
          <p14:tracePt t="75065" x="3514725" y="3136900"/>
          <p14:tracePt t="75082" x="3692525" y="3132138"/>
          <p14:tracePt t="75099" x="3863975" y="3121025"/>
          <p14:tracePt t="75115" x="4057650" y="3114675"/>
          <p14:tracePt t="75132" x="4251325" y="3103563"/>
          <p14:tracePt t="75148" x="4457700" y="3108325"/>
          <p14:tracePt t="75165" x="4721225" y="3132138"/>
          <p14:tracePt t="75182" x="4840288" y="3154363"/>
          <p14:tracePt t="75199" x="4926013" y="3178175"/>
          <p14:tracePt t="75215" x="4983163" y="3200400"/>
          <p14:tracePt t="75232" x="5029200" y="3222625"/>
          <p14:tracePt t="75248" x="5080000" y="3263900"/>
          <p14:tracePt t="75265" x="5137150" y="3303588"/>
          <p14:tracePt t="75282" x="5200650" y="3349625"/>
          <p14:tracePt t="75298" x="5264150" y="3394075"/>
          <p14:tracePt t="75315" x="5303838" y="3440113"/>
          <p14:tracePt t="75332" x="5354638" y="3486150"/>
          <p14:tracePt t="75348" x="5411788" y="3536950"/>
          <p14:tracePt t="75365" x="5486400" y="3640138"/>
          <p14:tracePt t="75382" x="5532438" y="3703638"/>
          <p14:tracePt t="75399" x="5565775" y="3754438"/>
          <p14:tracePt t="75415" x="5583238" y="3800475"/>
          <p14:tracePt t="75432" x="5600700" y="3846513"/>
          <p14:tracePt t="75449" x="5611813" y="3903663"/>
          <p14:tracePt t="75465" x="5622925" y="3965575"/>
          <p14:tracePt t="75482" x="5622925" y="4035425"/>
          <p14:tracePt t="75498" x="5629275" y="4097338"/>
          <p14:tracePt t="75515" x="5629275" y="4149725"/>
          <p14:tracePt t="75532" x="5622925" y="4189413"/>
          <p14:tracePt t="75548" x="5611813" y="4222750"/>
          <p14:tracePt t="75565" x="5578475" y="4279900"/>
          <p14:tracePt t="75582" x="5549900" y="4308475"/>
          <p14:tracePt t="75598" x="5521325" y="4337050"/>
          <p14:tracePt t="75615" x="5486400" y="4365625"/>
          <p14:tracePt t="75632" x="5457825" y="4378325"/>
          <p14:tracePt t="75648" x="5418138" y="4394200"/>
          <p14:tracePt t="75665" x="5360988" y="4411663"/>
          <p14:tracePt t="75682" x="5280025" y="4429125"/>
          <p14:tracePt t="75699" x="5143500" y="4435475"/>
          <p14:tracePt t="75715" x="4949825" y="4446588"/>
          <p14:tracePt t="75732" x="4697413" y="4435475"/>
          <p14:tracePt t="75748" x="4406900" y="4400550"/>
          <p14:tracePt t="75765" x="3937000" y="4343400"/>
          <p14:tracePt t="75782" x="3549650" y="4264025"/>
          <p14:tracePt t="75798" x="3154363" y="4165600"/>
          <p14:tracePt t="75815" x="2863850" y="4097338"/>
          <p14:tracePt t="75832" x="2635250" y="4051300"/>
          <p14:tracePt t="75848" x="2463800" y="4006850"/>
          <p14:tracePt t="75865" x="2320925" y="3965575"/>
          <p14:tracePt t="75882" x="2211388" y="3925888"/>
          <p14:tracePt t="75899" x="2114550" y="3875088"/>
          <p14:tracePt t="75915" x="2022475" y="3817938"/>
          <p14:tracePt t="75932" x="1943100" y="3760788"/>
          <p14:tracePt t="75948" x="1885950" y="3721100"/>
          <p14:tracePt t="75965" x="1822450" y="3657600"/>
          <p14:tracePt t="75982" x="1793875" y="3600450"/>
          <p14:tracePt t="75998" x="1749425" y="3525838"/>
          <p14:tracePt t="76015" x="1725613" y="3457575"/>
          <p14:tracePt t="76032" x="1720850" y="3411538"/>
          <p14:tracePt t="76048" x="1714500" y="3371850"/>
          <p14:tracePt t="76065" x="1714500" y="3336925"/>
          <p14:tracePt t="76082" x="1720850" y="3303588"/>
          <p14:tracePt t="76099" x="1743075" y="3279775"/>
          <p14:tracePt t="76115" x="1793875" y="3240088"/>
          <p14:tracePt t="76132" x="1863725" y="3194050"/>
          <p14:tracePt t="76148" x="1960563" y="3132138"/>
          <p14:tracePt t="76165" x="2143125" y="3057525"/>
          <p14:tracePt t="76182" x="2297113" y="3006725"/>
          <p14:tracePt t="76198" x="2463800" y="2960688"/>
          <p14:tracePt t="76215" x="2646363" y="2908300"/>
          <p14:tracePt t="76232" x="2828925" y="2868613"/>
          <p14:tracePt t="76248" x="3035300" y="2851150"/>
          <p14:tracePt t="76265" x="3251200" y="2840038"/>
          <p14:tracePt t="76282" x="3475038" y="2828925"/>
          <p14:tracePt t="76298" x="3721100" y="2835275"/>
          <p14:tracePt t="76315" x="3994150" y="2851150"/>
          <p14:tracePt t="76332" x="4200525" y="2874963"/>
          <p14:tracePt t="76348" x="4349750" y="2892425"/>
          <p14:tracePt t="76365" x="4479925" y="2914650"/>
          <p14:tracePt t="76382" x="4521200" y="2925763"/>
          <p14:tracePt t="76398" x="4543425" y="2932113"/>
          <p14:tracePt t="76415" x="4554538" y="2932113"/>
          <p14:tracePt t="76432" x="4560888" y="2932113"/>
          <p14:tracePt t="76506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Heavy-Ion Reactions</a:t>
            </a:r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534400" cy="5334000"/>
          </a:xfrm>
        </p:spPr>
        <p:txBody>
          <a:bodyPr>
            <a:normAutofit fontScale="77500" lnSpcReduction="20000"/>
          </a:bodyPr>
          <a:lstStyle/>
          <a:p>
            <a:r>
              <a:rPr lang="en-US" sz="3200" dirty="0" smtClean="0"/>
              <a:t>Range of heavy ion reactions </a:t>
            </a:r>
          </a:p>
          <a:p>
            <a:pPr lvl="1"/>
            <a:r>
              <a:rPr lang="en-US" sz="3200" dirty="0" smtClean="0"/>
              <a:t>elastic </a:t>
            </a:r>
            <a:r>
              <a:rPr lang="en-US" sz="3200" dirty="0"/>
              <a:t>and inelastic </a:t>
            </a:r>
            <a:r>
              <a:rPr lang="en-US" sz="3200" dirty="0" smtClean="0"/>
              <a:t>scattering</a:t>
            </a:r>
          </a:p>
          <a:p>
            <a:pPr lvl="1"/>
            <a:r>
              <a:rPr lang="en-US" sz="3200" dirty="0" smtClean="0"/>
              <a:t>compound-nucleus </a:t>
            </a:r>
            <a:r>
              <a:rPr lang="en-US" sz="3200" dirty="0"/>
              <a:t>formation, </a:t>
            </a:r>
            <a:endParaRPr lang="en-US" sz="3200" dirty="0" smtClean="0"/>
          </a:p>
          <a:p>
            <a:pPr lvl="1"/>
            <a:r>
              <a:rPr lang="en-US" sz="3200" dirty="0" smtClean="0"/>
              <a:t>direct interactions</a:t>
            </a:r>
          </a:p>
          <a:p>
            <a:pPr lvl="1"/>
            <a:r>
              <a:rPr lang="en-US" sz="3200" dirty="0" smtClean="0"/>
              <a:t>deeply </a:t>
            </a:r>
            <a:r>
              <a:rPr lang="en-US" sz="3200" dirty="0"/>
              <a:t>inelastic </a:t>
            </a:r>
            <a:r>
              <a:rPr lang="en-US" sz="3200" dirty="0" smtClean="0"/>
              <a:t>reaction</a:t>
            </a:r>
            <a:endParaRPr lang="en-US" sz="3200" dirty="0"/>
          </a:p>
          <a:p>
            <a:pPr marL="120650" indent="-285750"/>
            <a:r>
              <a:rPr lang="en-US" sz="3200" dirty="0" smtClean="0"/>
              <a:t>Reactions influence by parameter</a:t>
            </a:r>
          </a:p>
          <a:p>
            <a:pPr marL="742950" lvl="1" indent="-285750"/>
            <a:r>
              <a:rPr lang="en-US" sz="3200" dirty="0" smtClean="0"/>
              <a:t>impact </a:t>
            </a:r>
            <a:r>
              <a:rPr lang="en-US" sz="3200" dirty="0"/>
              <a:t>parameter of </a:t>
            </a:r>
            <a:r>
              <a:rPr lang="en-US" sz="3200" dirty="0" smtClean="0"/>
              <a:t>collision</a:t>
            </a:r>
          </a:p>
          <a:p>
            <a:pPr marL="742950" lvl="1" indent="-285750"/>
            <a:r>
              <a:rPr lang="en-US" sz="3200" dirty="0" smtClean="0"/>
              <a:t>kinetic </a:t>
            </a:r>
            <a:r>
              <a:rPr lang="en-US" sz="3200" dirty="0"/>
              <a:t>energy of </a:t>
            </a:r>
            <a:r>
              <a:rPr lang="en-US" sz="3200" dirty="0" smtClean="0"/>
              <a:t>projectile</a:t>
            </a:r>
          </a:p>
          <a:p>
            <a:pPr marL="742950" lvl="1" indent="-285750"/>
            <a:r>
              <a:rPr lang="en-US" sz="3200" dirty="0" smtClean="0"/>
              <a:t>masses </a:t>
            </a:r>
            <a:r>
              <a:rPr lang="en-US" sz="3200" dirty="0"/>
              <a:t>of target </a:t>
            </a:r>
            <a:endParaRPr lang="en-US" sz="3200" dirty="0" smtClean="0"/>
          </a:p>
          <a:p>
            <a:pPr marL="742950" lvl="1" indent="-285750"/>
            <a:r>
              <a:rPr lang="en-US" sz="3200" dirty="0" smtClean="0"/>
              <a:t>projectile nuclei</a:t>
            </a:r>
            <a:endParaRPr lang="en-US" sz="3200" dirty="0"/>
          </a:p>
          <a:p>
            <a:r>
              <a:rPr lang="en-US" sz="3200" dirty="0"/>
              <a:t>Elastic and Inelastic Scattering, Coulomb Excitation</a:t>
            </a:r>
          </a:p>
          <a:p>
            <a:pPr marL="742950" lvl="1" indent="-285750"/>
            <a:r>
              <a:rPr lang="en-US" sz="3200" dirty="0"/>
              <a:t>elastic-scattering measurements used to obtain information on interaction radii </a:t>
            </a:r>
            <a:endParaRPr lang="en-US" sz="3200" dirty="0" smtClean="0"/>
          </a:p>
          <a:p>
            <a:pPr marL="742950" lvl="1" indent="-285750"/>
            <a:r>
              <a:rPr lang="en-US" sz="3200" dirty="0" smtClean="0"/>
              <a:t>R=R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+R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</a:t>
            </a:r>
            <a:r>
              <a:rPr lang="en-US" sz="3200" dirty="0"/>
              <a:t>between mass numbers A</a:t>
            </a:r>
            <a:r>
              <a:rPr lang="en-US" sz="3200" baseline="-25000" dirty="0"/>
              <a:t>1</a:t>
            </a:r>
            <a:r>
              <a:rPr lang="en-US" sz="3200" dirty="0"/>
              <a:t> and A</a:t>
            </a:r>
            <a:r>
              <a:rPr lang="en-US" sz="3200" baseline="-25000" dirty="0"/>
              <a:t>2</a:t>
            </a:r>
            <a:endParaRPr lang="en-US" sz="3200" dirty="0"/>
          </a:p>
        </p:txBody>
      </p:sp>
      <p:graphicFrame>
        <p:nvGraphicFramePr>
          <p:cNvPr id="256004" name="Object 4"/>
          <p:cNvGraphicFramePr>
            <a:graphicFrameLocks noChangeAspect="1"/>
          </p:cNvGraphicFramePr>
          <p:nvPr/>
        </p:nvGraphicFramePr>
        <p:xfrm>
          <a:off x="5257800" y="3962400"/>
          <a:ext cx="3048000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65" name="Equation" r:id="rId6" imgW="1104840" imgH="241200" progId="Equation.3">
                  <p:embed/>
                </p:oleObj>
              </mc:Choice>
              <mc:Fallback>
                <p:oleObj name="Equation" r:id="rId6" imgW="1104840" imgH="241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3962400"/>
                        <a:ext cx="3048000" cy="661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108"/>
    </mc:Choice>
    <mc:Fallback xmlns="">
      <p:transition spd="slow" advTm="87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384" x="4743450" y="1154113"/>
          <p14:tracePt t="21532" x="4737100" y="1149350"/>
          <p14:tracePt t="21540" x="4714875" y="1143000"/>
          <p14:tracePt t="21548" x="4668838" y="1125538"/>
          <p14:tracePt t="21556" x="4629150" y="1108075"/>
          <p14:tracePt t="21564" x="4497388" y="1057275"/>
          <p14:tracePt t="21575" x="4354513" y="1011238"/>
          <p14:tracePt t="21592" x="4206875" y="954088"/>
          <p14:tracePt t="21609" x="4046538" y="908050"/>
          <p14:tracePt t="21625" x="3879850" y="846138"/>
          <p14:tracePt t="21642" x="3736975" y="788988"/>
          <p14:tracePt t="21659" x="3606800" y="742950"/>
          <p14:tracePt t="21676" x="3382963" y="657225"/>
          <p14:tracePt t="21692" x="3246438" y="617538"/>
          <p14:tracePt t="21709" x="3149600" y="588963"/>
          <p14:tracePt t="21725" x="3086100" y="577850"/>
          <p14:tracePt t="21742" x="3028950" y="577850"/>
          <p14:tracePt t="21759" x="2949575" y="577850"/>
          <p14:tracePt t="21776" x="2846388" y="577850"/>
          <p14:tracePt t="21792" x="2725738" y="588963"/>
          <p14:tracePt t="21809" x="2617788" y="606425"/>
          <p14:tracePt t="21826" x="2497138" y="622300"/>
          <p14:tracePt t="21842" x="2400300" y="635000"/>
          <p14:tracePt t="21859" x="2297113" y="657225"/>
          <p14:tracePt t="21876" x="2114550" y="685800"/>
          <p14:tracePt t="21892" x="1978025" y="708025"/>
          <p14:tracePt t="21909" x="1817688" y="749300"/>
          <p14:tracePt t="21925" x="1668463" y="806450"/>
          <p14:tracePt t="21942" x="1525588" y="879475"/>
          <p14:tracePt t="21959" x="1377950" y="960438"/>
          <p14:tracePt t="21975" x="1228725" y="1028700"/>
          <p14:tracePt t="21992" x="1103313" y="1092200"/>
          <p14:tracePt t="22009" x="1017588" y="1143000"/>
          <p14:tracePt t="22025" x="965200" y="1189038"/>
          <p14:tracePt t="22042" x="920750" y="1239838"/>
          <p14:tracePt t="22059" x="879475" y="1292225"/>
          <p14:tracePt t="22076" x="828675" y="1377950"/>
          <p14:tracePt t="22092" x="806450" y="1435100"/>
          <p14:tracePt t="22109" x="782638" y="1485900"/>
          <p14:tracePt t="22125" x="771525" y="1543050"/>
          <p14:tracePt t="22142" x="771525" y="1611313"/>
          <p14:tracePt t="22159" x="771525" y="1679575"/>
          <p14:tracePt t="22175" x="771525" y="1760538"/>
          <p14:tracePt t="22192" x="788988" y="1851025"/>
          <p14:tracePt t="22209" x="817563" y="1936750"/>
          <p14:tracePt t="22225" x="835025" y="2022475"/>
          <p14:tracePt t="22242" x="874713" y="2108200"/>
          <p14:tracePt t="22259" x="908050" y="2171700"/>
          <p14:tracePt t="22259" x="920750" y="2200275"/>
          <p14:tracePt t="22276" x="936625" y="2228850"/>
          <p14:tracePt t="22292" x="954088" y="2257425"/>
          <p14:tracePt t="22309" x="965200" y="2274888"/>
          <p14:tracePt t="22325" x="977900" y="2274888"/>
          <p14:tracePt t="22342" x="977900" y="2279650"/>
          <p14:tracePt t="22359" x="989013" y="2279650"/>
          <p14:tracePt t="22375" x="1011238" y="2286000"/>
          <p14:tracePt t="22392" x="1046163" y="2292350"/>
          <p14:tracePt t="22409" x="1096963" y="2303463"/>
          <p14:tracePt t="22425" x="1160463" y="2320925"/>
          <p14:tracePt t="22442" x="1217613" y="2332038"/>
          <p14:tracePt t="22459" x="1257300" y="2349500"/>
          <p14:tracePt t="22475" x="1292225" y="2360613"/>
          <p14:tracePt t="22492" x="1325563" y="2365375"/>
          <p14:tracePt t="22509" x="1371600" y="2378075"/>
          <p14:tracePt t="22525" x="1417638" y="2382838"/>
          <p14:tracePt t="22542" x="1468438" y="2389188"/>
          <p14:tracePt t="22559" x="1514475" y="2393950"/>
          <p14:tracePt t="22575" x="1560513" y="2400300"/>
          <p14:tracePt t="22592" x="1606550" y="2400300"/>
          <p14:tracePt t="22609" x="1679575" y="2406650"/>
          <p14:tracePt t="22625" x="1760538" y="2406650"/>
          <p14:tracePt t="22642" x="1839913" y="2422525"/>
          <p14:tracePt t="22659" x="1914525" y="2428875"/>
          <p14:tracePt t="22675" x="2000250" y="2439988"/>
          <p14:tracePt t="22692" x="2057400" y="2439988"/>
          <p14:tracePt t="22709" x="2120900" y="2446338"/>
          <p14:tracePt t="22725" x="2178050" y="2446338"/>
          <p14:tracePt t="22742" x="2251075" y="2451100"/>
          <p14:tracePt t="22759" x="2332038" y="2457450"/>
          <p14:tracePt t="22775" x="2422525" y="2468563"/>
          <p14:tracePt t="22792" x="2514600" y="2474913"/>
          <p14:tracePt t="22809" x="2582863" y="2479675"/>
          <p14:tracePt t="22826" x="2646363" y="2486025"/>
          <p14:tracePt t="22842" x="2714625" y="2486025"/>
          <p14:tracePt t="22859" x="2806700" y="2486025"/>
          <p14:tracePt t="22875" x="2989263" y="2503488"/>
          <p14:tracePt t="22892" x="3132138" y="2508250"/>
          <p14:tracePt t="22909" x="3257550" y="2525713"/>
          <p14:tracePt t="22925" x="3378200" y="2532063"/>
          <p14:tracePt t="22942" x="3497263" y="2536825"/>
          <p14:tracePt t="22959" x="3622675" y="2549525"/>
          <p14:tracePt t="22975" x="3760788" y="2554288"/>
          <p14:tracePt t="22992" x="3897313" y="2560638"/>
          <p14:tracePt t="23009" x="4040188" y="2560638"/>
          <p14:tracePt t="23025" x="4160838" y="2571750"/>
          <p14:tracePt t="23042" x="4257675" y="2571750"/>
          <p14:tracePt t="23059" x="4332288" y="2571750"/>
          <p14:tracePt t="23075" x="4422775" y="2571750"/>
          <p14:tracePt t="23092" x="4486275" y="2565400"/>
          <p14:tracePt t="23109" x="4565650" y="2554288"/>
          <p14:tracePt t="23125" x="4635500" y="2543175"/>
          <p14:tracePt t="23142" x="4703763" y="2525713"/>
          <p14:tracePt t="23159" x="4778375" y="2503488"/>
          <p14:tracePt t="23175" x="4864100" y="2474913"/>
          <p14:tracePt t="23192" x="4932363" y="2457450"/>
          <p14:tracePt t="23209" x="5000625" y="2435225"/>
          <p14:tracePt t="23225" x="5046663" y="2411413"/>
          <p14:tracePt t="23242" x="5080000" y="2389188"/>
          <p14:tracePt t="23259" x="5114925" y="2365375"/>
          <p14:tracePt t="23275" x="5149850" y="2343150"/>
          <p14:tracePt t="23292" x="5178425" y="2320925"/>
          <p14:tracePt t="23309" x="5194300" y="2303463"/>
          <p14:tracePt t="23326" x="5218113" y="2292350"/>
          <p14:tracePt t="23342" x="5240338" y="2274888"/>
          <p14:tracePt t="23359" x="5257800" y="2257425"/>
          <p14:tracePt t="23375" x="5268913" y="2246313"/>
          <p14:tracePt t="23392" x="5286375" y="2235200"/>
          <p14:tracePt t="23409" x="5286375" y="2228850"/>
          <p14:tracePt t="23425" x="5292725" y="2222500"/>
          <p14:tracePt t="23460" x="5292725" y="2217738"/>
          <p14:tracePt t="23540" x="5286375" y="2206625"/>
          <p14:tracePt t="23548" x="5280025" y="2189163"/>
          <p14:tracePt t="23551" x="5251450" y="2178050"/>
          <p14:tracePt t="23559" x="5207000" y="2149475"/>
          <p14:tracePt t="23575" x="5149850" y="2114550"/>
          <p14:tracePt t="23592" x="5092700" y="2092325"/>
          <p14:tracePt t="23608" x="5006975" y="2051050"/>
          <p14:tracePt t="23625" x="4921250" y="2017713"/>
          <p14:tracePt t="23642" x="4822825" y="1982788"/>
          <p14:tracePt t="23659" x="4721225" y="1954213"/>
          <p14:tracePt t="23675" x="4532313" y="1908175"/>
          <p14:tracePt t="23692" x="4383088" y="1874838"/>
          <p14:tracePt t="23709" x="4235450" y="1851025"/>
          <p14:tracePt t="23725" x="4103688" y="1828800"/>
          <p14:tracePt t="23742" x="3994150" y="1822450"/>
          <p14:tracePt t="23759" x="3903663" y="1811338"/>
          <p14:tracePt t="23775" x="3817938" y="1811338"/>
          <p14:tracePt t="23792" x="3725863" y="1811338"/>
          <p14:tracePt t="23809" x="3629025" y="1811338"/>
          <p14:tracePt t="23826" x="3536950" y="1817688"/>
          <p14:tracePt t="23842" x="3446463" y="1822450"/>
          <p14:tracePt t="23859" x="3360738" y="1828800"/>
          <p14:tracePt t="23875" x="3275013" y="1835150"/>
          <p14:tracePt t="23892" x="3136900" y="1846263"/>
          <p14:tracePt t="23909" x="3028950" y="1851025"/>
          <p14:tracePt t="23925" x="2932113" y="1857375"/>
          <p14:tracePt t="23942" x="2828925" y="1863725"/>
          <p14:tracePt t="23959" x="2720975" y="1874838"/>
          <p14:tracePt t="23975" x="2600325" y="1885950"/>
          <p14:tracePt t="23992" x="2486025" y="1885950"/>
          <p14:tracePt t="24009" x="2365375" y="1885950"/>
          <p14:tracePt t="24025" x="2268538" y="1885950"/>
          <p14:tracePt t="24042" x="2189163" y="1885950"/>
          <p14:tracePt t="24058" x="2125663" y="1885950"/>
          <p14:tracePt t="24075" x="2046288" y="1903413"/>
          <p14:tracePt t="24092" x="1982788" y="1908175"/>
          <p14:tracePt t="24109" x="1908175" y="1925638"/>
          <p14:tracePt t="24125" x="1828800" y="1949450"/>
          <p14:tracePt t="24142" x="1765300" y="1960563"/>
          <p14:tracePt t="24159" x="1714500" y="1978025"/>
          <p14:tracePt t="24175" x="1679575" y="1993900"/>
          <p14:tracePt t="24192" x="1646238" y="2011363"/>
          <p14:tracePt t="24209" x="1606550" y="2028825"/>
          <p14:tracePt t="24225" x="1571625" y="2051050"/>
          <p14:tracePt t="24242" x="1531938" y="2079625"/>
          <p14:tracePt t="24259" x="1492250" y="2120900"/>
          <p14:tracePt t="24275" x="1417638" y="2193925"/>
          <p14:tracePt t="24292" x="1377950" y="2235200"/>
          <p14:tracePt t="24309" x="1349375" y="2268538"/>
          <p14:tracePt t="24324" x="1331913" y="2303463"/>
          <p14:tracePt t="24341" x="1320800" y="2343150"/>
          <p14:tracePt t="24358" x="1308100" y="2382838"/>
          <p14:tracePt t="24375" x="1303338" y="2422525"/>
          <p14:tracePt t="24392" x="1303338" y="2457450"/>
          <p14:tracePt t="24409" x="1303338" y="2479675"/>
          <p14:tracePt t="24425" x="1303338" y="2497138"/>
          <p14:tracePt t="24442" x="1314450" y="2508250"/>
          <p14:tracePt t="24458" x="1320800" y="2520950"/>
          <p14:tracePt t="24475" x="1349375" y="2532063"/>
          <p14:tracePt t="24492" x="1382713" y="2543175"/>
          <p14:tracePt t="24509" x="1428750" y="2560638"/>
          <p14:tracePt t="24525" x="1514475" y="2582863"/>
          <p14:tracePt t="24542" x="1606550" y="2593975"/>
          <p14:tracePt t="24559" x="1685925" y="2617788"/>
          <p14:tracePt t="24575" x="1749425" y="2622550"/>
          <p14:tracePt t="24592" x="1822450" y="2628900"/>
          <p14:tracePt t="24609" x="1903413" y="2635250"/>
          <p14:tracePt t="24625" x="1989138" y="2646363"/>
          <p14:tracePt t="24642" x="2103438" y="2657475"/>
          <p14:tracePt t="24659" x="2211388" y="2663825"/>
          <p14:tracePt t="24675" x="2349500" y="2663825"/>
          <p14:tracePt t="24692" x="2446338" y="2674938"/>
          <p14:tracePt t="24709" x="2549525" y="2674938"/>
          <p14:tracePt t="24725" x="2657475" y="2668588"/>
          <p14:tracePt t="24742" x="2771775" y="2663825"/>
          <p14:tracePt t="24759" x="2897188" y="2663825"/>
          <p14:tracePt t="24775" x="3006725" y="2663825"/>
          <p14:tracePt t="24792" x="3097213" y="2663825"/>
          <p14:tracePt t="24809" x="3178175" y="2663825"/>
          <p14:tracePt t="24825" x="3268663" y="2663825"/>
          <p14:tracePt t="24842" x="3354388" y="2663825"/>
          <p14:tracePt t="24859" x="3457575" y="2657475"/>
          <p14:tracePt t="24875" x="3600450" y="2628900"/>
          <p14:tracePt t="24892" x="3708400" y="2611438"/>
          <p14:tracePt t="24909" x="3811588" y="2600325"/>
          <p14:tracePt t="24925" x="3921125" y="2582863"/>
          <p14:tracePt t="24942" x="4029075" y="2571750"/>
          <p14:tracePt t="24959" x="4137025" y="2554288"/>
          <p14:tracePt t="24975" x="4240213" y="2543175"/>
          <p14:tracePt t="24992" x="4343400" y="2525713"/>
          <p14:tracePt t="25009" x="4435475" y="2503488"/>
          <p14:tracePt t="25025" x="4525963" y="2474913"/>
          <p14:tracePt t="25042" x="4611688" y="2457450"/>
          <p14:tracePt t="25059" x="4668838" y="2435225"/>
          <p14:tracePt t="25075" x="4708525" y="2422525"/>
          <p14:tracePt t="25092" x="4714875" y="2411413"/>
          <p14:tracePt t="25132" x="4714875" y="2406650"/>
          <p14:tracePt t="25220" x="4703763" y="2406650"/>
          <p14:tracePt t="25228" x="4657725" y="2382838"/>
          <p14:tracePt t="25236" x="4578350" y="2360613"/>
          <p14:tracePt t="25244" x="4492625" y="2332038"/>
          <p14:tracePt t="25252" x="4360863" y="2297113"/>
          <p14:tracePt t="25260" x="4068763" y="2235200"/>
          <p14:tracePt t="25275" x="3675063" y="2171700"/>
          <p14:tracePt t="25292" x="3435350" y="2143125"/>
          <p14:tracePt t="25309" x="3251200" y="2120900"/>
          <p14:tracePt t="25325" x="3114675" y="2120900"/>
          <p14:tracePt t="25342" x="3017838" y="2120900"/>
          <p14:tracePt t="25359" x="2936875" y="2120900"/>
          <p14:tracePt t="25375" x="2863850" y="2125663"/>
          <p14:tracePt t="25392" x="2782888" y="2143125"/>
          <p14:tracePt t="25409" x="2708275" y="2154238"/>
          <p14:tracePt t="25425" x="2635250" y="2178050"/>
          <p14:tracePt t="25442" x="2549525" y="2200275"/>
          <p14:tracePt t="25459" x="2457450" y="2228850"/>
          <p14:tracePt t="25475" x="2263775" y="2274888"/>
          <p14:tracePt t="25492" x="2132013" y="2308225"/>
          <p14:tracePt t="25509" x="2011363" y="2349500"/>
          <p14:tracePt t="25525" x="1897063" y="2378075"/>
          <p14:tracePt t="25542" x="1793875" y="2406650"/>
          <p14:tracePt t="25559" x="1731963" y="2417763"/>
          <p14:tracePt t="25576" x="1679575" y="2428875"/>
          <p14:tracePt t="25592" x="1639888" y="2439988"/>
          <p14:tracePt t="25609" x="1611313" y="2446338"/>
          <p14:tracePt t="25625" x="1589088" y="2457450"/>
          <p14:tracePt t="25642" x="1577975" y="2463800"/>
          <p14:tracePt t="25659" x="1554163" y="2468563"/>
          <p14:tracePt t="25676" x="1543050" y="2474913"/>
          <p14:tracePt t="25693" x="1514475" y="2486025"/>
          <p14:tracePt t="25709" x="1492250" y="2503488"/>
          <p14:tracePt t="25725" x="1468438" y="2514600"/>
          <p14:tracePt t="25742" x="1439863" y="2536825"/>
          <p14:tracePt t="25759" x="1417638" y="2560638"/>
          <p14:tracePt t="25775" x="1393825" y="2578100"/>
          <p14:tracePt t="25792" x="1371600" y="2600325"/>
          <p14:tracePt t="25809" x="1360488" y="2617788"/>
          <p14:tracePt t="25825" x="1343025" y="2622550"/>
          <p14:tracePt t="25842" x="1343025" y="2635250"/>
          <p14:tracePt t="25842" x="1336675" y="2640013"/>
          <p14:tracePt t="25860" x="1331913" y="2640013"/>
          <p14:tracePt t="25875" x="1331913" y="2646363"/>
          <p14:tracePt t="25893" x="1325563" y="2651125"/>
          <p14:tracePt t="26108" x="1331913" y="2651125"/>
          <p14:tracePt t="26116" x="1349375" y="2657475"/>
          <p14:tracePt t="26125" x="1365250" y="2657475"/>
          <p14:tracePt t="26125" x="1439863" y="2674938"/>
          <p14:tracePt t="26142" x="1582738" y="2686050"/>
          <p14:tracePt t="26159" x="1725613" y="2703513"/>
          <p14:tracePt t="26175" x="1839913" y="2720975"/>
          <p14:tracePt t="26192" x="1925638" y="2725738"/>
          <p14:tracePt t="26208" x="1982788" y="2725738"/>
          <p14:tracePt t="26225" x="2022475" y="2725738"/>
          <p14:tracePt t="26242" x="2063750" y="2725738"/>
          <p14:tracePt t="26259" x="2114550" y="2725738"/>
          <p14:tracePt t="26275" x="2217738" y="2720975"/>
          <p14:tracePt t="26292" x="2297113" y="2714625"/>
          <p14:tracePt t="26308" x="2365375" y="2703513"/>
          <p14:tracePt t="26325" x="2439988" y="2697163"/>
          <p14:tracePt t="26342" x="2492375" y="2692400"/>
          <p14:tracePt t="26359" x="2554288" y="2686050"/>
          <p14:tracePt t="26375" x="2635250" y="2679700"/>
          <p14:tracePt t="26392" x="2732088" y="2679700"/>
          <p14:tracePt t="26408" x="2828925" y="2679700"/>
          <p14:tracePt t="26425" x="2921000" y="2674938"/>
          <p14:tracePt t="26442" x="3011488" y="2674938"/>
          <p14:tracePt t="26458" x="3079750" y="2674938"/>
          <p14:tracePt t="26475" x="3200400" y="2686050"/>
          <p14:tracePt t="26492" x="3279775" y="2692400"/>
          <p14:tracePt t="26508" x="3354388" y="2692400"/>
          <p14:tracePt t="26525" x="3417888" y="2697163"/>
          <p14:tracePt t="26542" x="3457575" y="2697163"/>
          <p14:tracePt t="26559" x="3503613" y="2697163"/>
          <p14:tracePt t="26575" x="3536950" y="2697163"/>
          <p14:tracePt t="26592" x="3578225" y="2697163"/>
          <p14:tracePt t="26608" x="3594100" y="2697163"/>
          <p14:tracePt t="26625" x="3611563" y="2697163"/>
          <p14:tracePt t="26642" x="3629025" y="2697163"/>
          <p14:tracePt t="26659" x="3640138" y="2697163"/>
          <p14:tracePt t="26675" x="3657600" y="2692400"/>
          <p14:tracePt t="26692" x="3686175" y="2692400"/>
          <p14:tracePt t="26708" x="3714750" y="2692400"/>
          <p14:tracePt t="26725" x="3732213" y="2692400"/>
          <p14:tracePt t="26742" x="3760788" y="2686050"/>
          <p14:tracePt t="26758" x="3783013" y="2686050"/>
          <p14:tracePt t="26776" x="3822700" y="2686050"/>
          <p14:tracePt t="26793" x="3868738" y="2679700"/>
          <p14:tracePt t="26809" x="3897313" y="2674938"/>
          <p14:tracePt t="26826" x="3914775" y="2674938"/>
          <p14:tracePt t="26843" x="3925888" y="2668588"/>
          <p14:tracePt t="26859" x="3937000" y="2668588"/>
          <p14:tracePt t="26859" x="3937000" y="2663825"/>
          <p14:tracePt t="26933" x="3943350" y="2663825"/>
          <p14:tracePt t="26965" x="3949700" y="2663825"/>
          <p14:tracePt t="26981" x="3954463" y="2663825"/>
          <p14:tracePt t="27005" x="3954463" y="2657475"/>
          <p14:tracePt t="27021" x="3965575" y="2651125"/>
          <p14:tracePt t="27037" x="3978275" y="2646363"/>
          <p14:tracePt t="27053" x="3978275" y="2640013"/>
          <p14:tracePt t="27061" x="3983038" y="2640013"/>
          <p14:tracePt t="27077" x="3989388" y="2640013"/>
          <p14:tracePt t="27093" x="3994150" y="2635250"/>
          <p14:tracePt t="27285" x="4000500" y="2628900"/>
          <p14:tracePt t="27677" x="3983038" y="2622550"/>
          <p14:tracePt t="27686" x="3954463" y="2611438"/>
          <p14:tracePt t="27693" x="3908425" y="2600325"/>
          <p14:tracePt t="27701" x="3829050" y="2560638"/>
          <p14:tracePt t="27709" x="3754438" y="2543175"/>
          <p14:tracePt t="27726" x="3714750" y="2525713"/>
          <p14:tracePt t="27743" x="3692525" y="2520950"/>
          <p14:tracePt t="27759" x="3686175" y="2520950"/>
          <p14:tracePt t="27776" x="3675063" y="2520950"/>
          <p14:tracePt t="27793" x="3657600" y="2525713"/>
          <p14:tracePt t="27810" x="3589338" y="2543175"/>
          <p14:tracePt t="27826" x="3492500" y="2554288"/>
          <p14:tracePt t="27843" x="3360738" y="2560638"/>
          <p14:tracePt t="27859" x="3206750" y="2560638"/>
          <p14:tracePt t="27876" x="2971800" y="2560638"/>
          <p14:tracePt t="27893" x="2857500" y="2560638"/>
          <p14:tracePt t="27910" x="2749550" y="2571750"/>
          <p14:tracePt t="27926" x="2611438" y="2582863"/>
          <p14:tracePt t="27943" x="2463800" y="2600325"/>
          <p14:tracePt t="27959" x="2303463" y="2617788"/>
          <p14:tracePt t="27976" x="2136775" y="2640013"/>
          <p14:tracePt t="27993" x="2000250" y="2657475"/>
          <p14:tracePt t="28009" x="1879600" y="2686050"/>
          <p14:tracePt t="28026" x="1782763" y="2708275"/>
          <p14:tracePt t="28043" x="1731963" y="2725738"/>
          <p14:tracePt t="28059" x="1692275" y="2736850"/>
          <p14:tracePt t="28076" x="1657350" y="2749550"/>
          <p14:tracePt t="28093" x="1635125" y="2754313"/>
          <p14:tracePt t="28110" x="1617663" y="2771775"/>
          <p14:tracePt t="28126" x="1589088" y="2789238"/>
          <p14:tracePt t="28143" x="1554163" y="2817813"/>
          <p14:tracePt t="28159" x="1503363" y="2851150"/>
          <p14:tracePt t="28176" x="1450975" y="2886075"/>
          <p14:tracePt t="28193" x="1411288" y="2921000"/>
          <p14:tracePt t="28210" x="1389063" y="2943225"/>
          <p14:tracePt t="28226" x="1377950" y="2954338"/>
          <p14:tracePt t="28243" x="1371600" y="2965450"/>
          <p14:tracePt t="28259" x="1365250" y="2978150"/>
          <p14:tracePt t="28276" x="1354138" y="2994025"/>
          <p14:tracePt t="28293" x="1354138" y="3000375"/>
          <p14:tracePt t="28309" x="1354138" y="3006725"/>
          <p14:tracePt t="28326" x="1354138" y="3011488"/>
          <p14:tracePt t="28343" x="1354138" y="3017838"/>
          <p14:tracePt t="28492" x="1365250" y="3017838"/>
          <p14:tracePt t="28502" x="1389063" y="3017838"/>
          <p14:tracePt t="28509" x="1417638" y="3022600"/>
          <p14:tracePt t="28510" x="1497013" y="3035300"/>
          <p14:tracePt t="28526" x="1606550" y="3046413"/>
          <p14:tracePt t="28543" x="1736725" y="3051175"/>
          <p14:tracePt t="28559" x="1874838" y="3063875"/>
          <p14:tracePt t="28576" x="1954213" y="3068638"/>
          <p14:tracePt t="28593" x="2006600" y="3068638"/>
          <p14:tracePt t="28609" x="2028825" y="3068638"/>
          <p14:tracePt t="28626" x="2057400" y="3068638"/>
          <p14:tracePt t="28643" x="2085975" y="3063875"/>
          <p14:tracePt t="28659" x="2132013" y="3051175"/>
          <p14:tracePt t="28676" x="2182813" y="3046413"/>
          <p14:tracePt t="28693" x="2200275" y="3040063"/>
          <p14:tracePt t="28709" x="2206625" y="3040063"/>
          <p14:tracePt t="28726" x="2217738" y="3040063"/>
          <p14:tracePt t="28743" x="2235200" y="3040063"/>
          <p14:tracePt t="28759" x="2268538" y="3040063"/>
          <p14:tracePt t="28776" x="2308225" y="3040063"/>
          <p14:tracePt t="28793" x="2343150" y="3040063"/>
          <p14:tracePt t="28809" x="2365375" y="3040063"/>
          <p14:tracePt t="28826" x="2382838" y="3040063"/>
          <p14:tracePt t="28843" x="2417763" y="3040063"/>
          <p14:tracePt t="28859" x="2468563" y="3046413"/>
          <p14:tracePt t="28876" x="2565400" y="3046413"/>
          <p14:tracePt t="28893" x="2640013" y="3046413"/>
          <p14:tracePt t="28910" x="2697163" y="3046413"/>
          <p14:tracePt t="28926" x="2760663" y="3051175"/>
          <p14:tracePt t="28942" x="2851150" y="3057525"/>
          <p14:tracePt t="28959" x="2960688" y="3068638"/>
          <p14:tracePt t="28976" x="3068638" y="3079750"/>
          <p14:tracePt t="28993" x="3178175" y="3079750"/>
          <p14:tracePt t="29009" x="3275013" y="3079750"/>
          <p14:tracePt t="29026" x="3382963" y="3079750"/>
          <p14:tracePt t="29043" x="3503613" y="3079750"/>
          <p14:tracePt t="29059" x="3635375" y="3079750"/>
          <p14:tracePt t="29076" x="3868738" y="3086100"/>
          <p14:tracePt t="29093" x="4017963" y="3086100"/>
          <p14:tracePt t="29109" x="4149725" y="3068638"/>
          <p14:tracePt t="29126" x="4257675" y="3051175"/>
          <p14:tracePt t="29143" x="4360863" y="3040063"/>
          <p14:tracePt t="29159" x="4457700" y="3035300"/>
          <p14:tracePt t="29176" x="4554538" y="3022600"/>
          <p14:tracePt t="29193" x="4629150" y="3017838"/>
          <p14:tracePt t="29209" x="4679950" y="3006725"/>
          <p14:tracePt t="29226" x="4721225" y="2994025"/>
          <p14:tracePt t="29243" x="4743450" y="2989263"/>
          <p14:tracePt t="29259" x="4754563" y="2989263"/>
          <p14:tracePt t="29276" x="4765675" y="2982913"/>
          <p14:tracePt t="29316" x="4772025" y="2978150"/>
          <p14:tracePt t="30573" x="4778375" y="2978150"/>
          <p14:tracePt t="30573" x="0" y="0"/>
        </p14:tracePtLst>
        <p14:tracePtLst>
          <p14:tracePt t="47066" x="4668838" y="3646488"/>
          <p14:tracePt t="47141" x="4668838" y="3635375"/>
          <p14:tracePt t="47149" x="4668838" y="3617913"/>
          <p14:tracePt t="47157" x="4668838" y="3600450"/>
          <p14:tracePt t="47165" x="4664075" y="3565525"/>
          <p14:tracePt t="47181" x="4635500" y="3514725"/>
          <p14:tracePt t="47197" x="4611688" y="3479800"/>
          <p14:tracePt t="47213" x="4600575" y="3463925"/>
          <p14:tracePt t="47229" x="4583113" y="3446463"/>
          <p14:tracePt t="47245" x="4578350" y="3446463"/>
          <p14:tracePt t="47261" x="4554538" y="3422650"/>
          <p14:tracePt t="47277" x="4503738" y="3382963"/>
          <p14:tracePt t="47310" x="4451350" y="3336925"/>
          <p14:tracePt t="47317" x="4411663" y="3308350"/>
          <p14:tracePt t="47327" x="4360863" y="3268663"/>
          <p14:tracePt t="47343" x="4303713" y="3246438"/>
          <p14:tracePt t="47360" x="4257675" y="3228975"/>
          <p14:tracePt t="47377" x="4211638" y="3211513"/>
          <p14:tracePt t="47393" x="4171950" y="3200400"/>
          <p14:tracePt t="47410" x="4137025" y="3194050"/>
          <p14:tracePt t="47427" x="4086225" y="3194050"/>
          <p14:tracePt t="47443" x="4017963" y="3189288"/>
          <p14:tracePt t="47460" x="3925888" y="3189288"/>
          <p14:tracePt t="47477" x="3789363" y="3178175"/>
          <p14:tracePt t="47493" x="3692525" y="3178175"/>
          <p14:tracePt t="47510" x="3600450" y="3182938"/>
          <p14:tracePt t="47527" x="3503613" y="3182938"/>
          <p14:tracePt t="47543" x="3406775" y="3182938"/>
          <p14:tracePt t="47560" x="3314700" y="3182938"/>
          <p14:tracePt t="47577" x="3206750" y="3182938"/>
          <p14:tracePt t="47593" x="3108325" y="3189288"/>
          <p14:tracePt t="47610" x="3000375" y="3194050"/>
          <p14:tracePt t="47627" x="2892425" y="3194050"/>
          <p14:tracePt t="47643" x="2782888" y="3194050"/>
          <p14:tracePt t="47661" x="2686050" y="3194050"/>
          <p14:tracePt t="47677" x="2503488" y="3211513"/>
          <p14:tracePt t="47694" x="2389188" y="3222625"/>
          <p14:tracePt t="47710" x="2268538" y="3235325"/>
          <p14:tracePt t="47727" x="2178050" y="3246438"/>
          <p14:tracePt t="47743" x="2103438" y="3257550"/>
          <p14:tracePt t="47760" x="2046288" y="3279775"/>
          <p14:tracePt t="47777" x="2000250" y="3292475"/>
          <p14:tracePt t="47794" x="1949450" y="3308350"/>
          <p14:tracePt t="47810" x="1892300" y="3325813"/>
          <p14:tracePt t="47827" x="1846263" y="3343275"/>
          <p14:tracePt t="47843" x="1793875" y="3371850"/>
          <p14:tracePt t="47860" x="1754188" y="3389313"/>
          <p14:tracePt t="47877" x="1708150" y="3406775"/>
          <p14:tracePt t="47893" x="1674813" y="3422650"/>
          <p14:tracePt t="47910" x="1657350" y="3440113"/>
          <p14:tracePt t="47927" x="1635125" y="3463925"/>
          <p14:tracePt t="47943" x="1600200" y="3479800"/>
          <p14:tracePt t="47960" x="1571625" y="3514725"/>
          <p14:tracePt t="47977" x="1543050" y="3554413"/>
          <p14:tracePt t="47994" x="1514475" y="3600450"/>
          <p14:tracePt t="48010" x="1485900" y="3629025"/>
          <p14:tracePt t="48027" x="1474788" y="3657600"/>
          <p14:tracePt t="48043" x="1463675" y="3679825"/>
          <p14:tracePt t="48060" x="1450975" y="3708400"/>
          <p14:tracePt t="48077" x="1446213" y="3743325"/>
          <p14:tracePt t="48094" x="1446213" y="3760788"/>
          <p14:tracePt t="48110" x="1446213" y="3794125"/>
          <p14:tracePt t="48127" x="1446213" y="3817938"/>
          <p14:tracePt t="48143" x="1450975" y="3846513"/>
          <p14:tracePt t="48160" x="1457325" y="3868738"/>
          <p14:tracePt t="48177" x="1468438" y="3897313"/>
          <p14:tracePt t="48193" x="1474788" y="3921125"/>
          <p14:tracePt t="48210" x="1485900" y="3943350"/>
          <p14:tracePt t="48227" x="1497013" y="3965575"/>
          <p14:tracePt t="48243" x="1520825" y="3989388"/>
          <p14:tracePt t="48260" x="1536700" y="4011613"/>
          <p14:tracePt t="48277" x="1571625" y="4035425"/>
          <p14:tracePt t="48294" x="1593850" y="4057650"/>
          <p14:tracePt t="48310" x="1617663" y="4064000"/>
          <p14:tracePt t="48327" x="1635125" y="4079875"/>
          <p14:tracePt t="48343" x="1657350" y="4097338"/>
          <p14:tracePt t="48360" x="1679575" y="4108450"/>
          <p14:tracePt t="48377" x="1720850" y="4125913"/>
          <p14:tracePt t="48394" x="1778000" y="4149725"/>
          <p14:tracePt t="48410" x="1835150" y="4165600"/>
          <p14:tracePt t="48427" x="1908175" y="4189413"/>
          <p14:tracePt t="48443" x="1982788" y="4206875"/>
          <p14:tracePt t="48460" x="2063750" y="4222750"/>
          <p14:tracePt t="48477" x="2189163" y="4257675"/>
          <p14:tracePt t="48494" x="2279650" y="4268788"/>
          <p14:tracePt t="48510" x="2382838" y="4286250"/>
          <p14:tracePt t="48527" x="2508250" y="4292600"/>
          <p14:tracePt t="48543" x="2646363" y="4297363"/>
          <p14:tracePt t="48560" x="2778125" y="4308475"/>
          <p14:tracePt t="48577" x="2892425" y="4308475"/>
          <p14:tracePt t="48594" x="3022600" y="4297363"/>
          <p14:tracePt t="48610" x="3165475" y="4292600"/>
          <p14:tracePt t="48627" x="3336925" y="4264025"/>
          <p14:tracePt t="48643" x="3521075" y="4240213"/>
          <p14:tracePt t="48660" x="3697288" y="4217988"/>
          <p14:tracePt t="48660" x="3789363" y="4211638"/>
          <p14:tracePt t="48677" x="3954463" y="4194175"/>
          <p14:tracePt t="48694" x="4132263" y="4171950"/>
          <p14:tracePt t="48710" x="4297363" y="4154488"/>
          <p14:tracePt t="48727" x="4479925" y="4137025"/>
          <p14:tracePt t="48743" x="4640263" y="4103688"/>
          <p14:tracePt t="48760" x="4800600" y="4075113"/>
          <p14:tracePt t="48777" x="4965700" y="4017963"/>
          <p14:tracePt t="48793" x="5137150" y="3943350"/>
          <p14:tracePt t="48810" x="5321300" y="3851275"/>
          <p14:tracePt t="48827" x="5486400" y="3778250"/>
          <p14:tracePt t="48843" x="5618163" y="3725863"/>
          <p14:tracePt t="48860" x="5743575" y="3668713"/>
          <p14:tracePt t="48877" x="5864225" y="3606800"/>
          <p14:tracePt t="48894" x="5886450" y="3582988"/>
          <p14:tracePt t="48910" x="5908675" y="3578225"/>
          <p14:tracePt t="48927" x="5915025" y="3571875"/>
          <p14:tracePt t="48943" x="5921375" y="3565525"/>
          <p14:tracePt t="49117" x="5921375" y="3560763"/>
          <p14:tracePt t="49125" x="5921375" y="3554413"/>
          <p14:tracePt t="49133" x="5886450" y="3521075"/>
          <p14:tracePt t="49143" x="5818188" y="3479800"/>
          <p14:tracePt t="49160" x="5732463" y="3417888"/>
          <p14:tracePt t="49177" x="5646738" y="3378200"/>
          <p14:tracePt t="49194" x="5549900" y="3336925"/>
          <p14:tracePt t="49210" x="5457825" y="3297238"/>
          <p14:tracePt t="49227" x="5343525" y="3268663"/>
          <p14:tracePt t="49243" x="5240338" y="3235325"/>
          <p14:tracePt t="49260" x="5149850" y="3217863"/>
          <p14:tracePt t="49277" x="5035550" y="3194050"/>
          <p14:tracePt t="49293" x="4960938" y="3182938"/>
          <p14:tracePt t="49310" x="4875213" y="3182938"/>
          <p14:tracePt t="49327" x="4754563" y="3165475"/>
          <p14:tracePt t="49343" x="4589463" y="3160713"/>
          <p14:tracePt t="49360" x="4400550" y="3143250"/>
          <p14:tracePt t="49377" x="4222750" y="3121025"/>
          <p14:tracePt t="49393" x="4068763" y="3103563"/>
          <p14:tracePt t="49410" x="3932238" y="3086100"/>
          <p14:tracePt t="49427" x="3811588" y="3074988"/>
          <p14:tracePt t="49443" x="3708400" y="3057525"/>
          <p14:tracePt t="49460" x="3606800" y="3046413"/>
          <p14:tracePt t="49477" x="3451225" y="3028950"/>
          <p14:tracePt t="49493" x="3360738" y="3028950"/>
          <p14:tracePt t="49510" x="3292475" y="3022600"/>
          <p14:tracePt t="49527" x="3206750" y="3022600"/>
          <p14:tracePt t="49543" x="3125788" y="3028950"/>
          <p14:tracePt t="49560" x="3046413" y="3028950"/>
          <p14:tracePt t="49577" x="2949575" y="3046413"/>
          <p14:tracePt t="49593" x="2840038" y="3051175"/>
          <p14:tracePt t="49610" x="2725738" y="3074988"/>
          <p14:tracePt t="49627" x="2622550" y="3103563"/>
          <p14:tracePt t="49643" x="2525713" y="3125788"/>
          <p14:tracePt t="49660" x="2411413" y="3154363"/>
          <p14:tracePt t="49676" x="2297113" y="3189288"/>
          <p14:tracePt t="49693" x="2182813" y="3228975"/>
          <p14:tracePt t="49709" x="2149475" y="3251200"/>
          <p14:tracePt t="49726" x="2125663" y="3268663"/>
          <p14:tracePt t="49743" x="2120900" y="3286125"/>
          <p14:tracePt t="49760" x="2103438" y="3303588"/>
          <p14:tracePt t="49777" x="2097088" y="3321050"/>
          <p14:tracePt t="49793" x="2085975" y="3336925"/>
          <p14:tracePt t="49810" x="2085975" y="3349625"/>
          <p14:tracePt t="49827" x="2085975" y="3365500"/>
          <p14:tracePt t="49843" x="2085975" y="3389313"/>
          <p14:tracePt t="49860" x="2092325" y="3400425"/>
          <p14:tracePt t="49877" x="2132013" y="3435350"/>
          <p14:tracePt t="49893" x="2171700" y="3457575"/>
          <p14:tracePt t="49910" x="2235200" y="3492500"/>
          <p14:tracePt t="49926" x="2332038" y="3521075"/>
          <p14:tracePt t="49943" x="2463800" y="3549650"/>
          <p14:tracePt t="49960" x="2617788" y="3582988"/>
          <p14:tracePt t="49977" x="2806700" y="3611563"/>
          <p14:tracePt t="49993" x="2982913" y="3629025"/>
          <p14:tracePt t="50010" x="3165475" y="3651250"/>
          <p14:tracePt t="50027" x="3332163" y="3651250"/>
          <p14:tracePt t="50043" x="3486150" y="3651250"/>
          <p14:tracePt t="50060" x="3622675" y="3651250"/>
          <p14:tracePt t="50077" x="3760788" y="3651250"/>
          <p14:tracePt t="50093" x="3846513" y="3657600"/>
          <p14:tracePt t="50110" x="3932238" y="3668713"/>
          <p14:tracePt t="50127" x="4011613" y="3675063"/>
          <p14:tracePt t="50143" x="4097338" y="3679825"/>
          <p14:tracePt t="50160" x="4183063" y="3679825"/>
          <p14:tracePt t="50177" x="4286250" y="3686175"/>
          <p14:tracePt t="50193" x="4371975" y="3686175"/>
          <p14:tracePt t="50210" x="4464050" y="3697288"/>
          <p14:tracePt t="50226" x="4543425" y="3697288"/>
          <p14:tracePt t="50243" x="4600575" y="3697288"/>
          <p14:tracePt t="50260" x="4657725" y="3697288"/>
          <p14:tracePt t="50277" x="4737100" y="3679825"/>
          <p14:tracePt t="50293" x="4789488" y="3675063"/>
          <p14:tracePt t="50310" x="4851400" y="3668713"/>
          <p14:tracePt t="50326" x="4903788" y="3663950"/>
          <p14:tracePt t="50343" x="4965700" y="3651250"/>
          <p14:tracePt t="50360" x="5029200" y="3646488"/>
          <p14:tracePt t="50377" x="5092700" y="3635375"/>
          <p14:tracePt t="50393" x="5165725" y="3617913"/>
          <p14:tracePt t="50410" x="5251450" y="3606800"/>
          <p14:tracePt t="50427" x="5321300" y="3582988"/>
          <p14:tracePt t="50443" x="5389563" y="3560763"/>
          <p14:tracePt t="50460" x="5435600" y="3543300"/>
          <p14:tracePt t="50477" x="5503863" y="3508375"/>
          <p14:tracePt t="50493" x="5526088" y="3492500"/>
          <p14:tracePt t="50510" x="5549900" y="3475038"/>
          <p14:tracePt t="50549" x="5549900" y="3468688"/>
          <p14:tracePt t="50560" x="5554663" y="3468688"/>
          <p14:tracePt t="50581" x="5554663" y="3463925"/>
          <p14:tracePt t="50625" x="5554663" y="3457575"/>
          <p14:tracePt t="50709" x="5554663" y="3451225"/>
          <p14:tracePt t="50717" x="5543550" y="3446463"/>
          <p14:tracePt t="50725" x="5521325" y="3440113"/>
          <p14:tracePt t="50728" x="5446713" y="3406775"/>
          <p14:tracePt t="50743" x="5314950" y="3365500"/>
          <p14:tracePt t="50760" x="5143500" y="3314700"/>
          <p14:tracePt t="50777" x="4972050" y="3268663"/>
          <p14:tracePt t="50793" x="4851400" y="3240088"/>
          <p14:tracePt t="50810" x="4783138" y="3222625"/>
          <p14:tracePt t="50826" x="4737100" y="3211513"/>
          <p14:tracePt t="50843" x="4697413" y="3206750"/>
          <p14:tracePt t="50860" x="4657725" y="3206750"/>
          <p14:tracePt t="50876" x="4583113" y="3211513"/>
          <p14:tracePt t="50893" x="4537075" y="3228975"/>
          <p14:tracePt t="50910" x="4492625" y="3257550"/>
          <p14:tracePt t="50926" x="4464050" y="3275013"/>
          <p14:tracePt t="50943" x="4435475" y="3292475"/>
          <p14:tracePt t="50960" x="4418013" y="3303588"/>
          <p14:tracePt t="50977" x="4406900" y="3308350"/>
          <p14:tracePt t="50993" x="4400550" y="3321050"/>
          <p14:tracePt t="51010" x="4389438" y="3325813"/>
          <p14:tracePt t="51027" x="4378325" y="3336925"/>
          <p14:tracePt t="51043" x="4365625" y="3349625"/>
          <p14:tracePt t="51060" x="4343400" y="3360738"/>
          <p14:tracePt t="51077" x="4332288" y="3378200"/>
          <p14:tracePt t="51093" x="4325938" y="3378200"/>
          <p14:tracePt t="51301" x="4325938" y="3382963"/>
          <p14:tracePt t="51333" x="4321175" y="3394075"/>
          <p14:tracePt t="51341" x="4314825" y="3394075"/>
          <p14:tracePt t="51349" x="4308475" y="3411538"/>
          <p14:tracePt t="51360" x="4303713" y="3429000"/>
          <p14:tracePt t="51376" x="4303713" y="3440113"/>
          <p14:tracePt t="51393" x="4303713" y="3451225"/>
          <p14:tracePt t="51410" x="4303713" y="3468688"/>
          <p14:tracePt t="51427" x="4303713" y="3492500"/>
          <p14:tracePt t="51443" x="4308475" y="3521075"/>
          <p14:tracePt t="51460" x="4332288" y="3549650"/>
          <p14:tracePt t="51476" x="4389438" y="3611563"/>
          <p14:tracePt t="51493" x="4451350" y="3675063"/>
          <p14:tracePt t="51510" x="4543425" y="3760788"/>
          <p14:tracePt t="51527" x="4651375" y="3863975"/>
          <p14:tracePt t="51543" x="4772025" y="3978275"/>
          <p14:tracePt t="51560" x="4886325" y="4097338"/>
          <p14:tracePt t="51577" x="5018088" y="4200525"/>
          <p14:tracePt t="51593" x="5121275" y="4268788"/>
          <p14:tracePt t="51610" x="5194300" y="4314825"/>
          <p14:tracePt t="51627" x="5229225" y="4337050"/>
          <p14:tracePt t="51643" x="5257800" y="4365625"/>
          <p14:tracePt t="51660" x="5286375" y="4389438"/>
          <p14:tracePt t="51676" x="5314950" y="4400550"/>
          <p14:tracePt t="51981" x="5314950" y="4383088"/>
          <p14:tracePt t="51989" x="5314950" y="4354513"/>
          <p14:tracePt t="51997" x="5314950" y="4308475"/>
          <p14:tracePt t="52005" x="5303838" y="4286250"/>
          <p14:tracePt t="52013" x="5280025" y="4240213"/>
          <p14:tracePt t="52026" x="5268913" y="4211638"/>
          <p14:tracePt t="52043" x="5264150" y="4200525"/>
          <p14:tracePt t="52149" x="5257800" y="4217988"/>
          <p14:tracePt t="52157" x="5257800" y="4235450"/>
          <p14:tracePt t="52169" x="5257800" y="4251325"/>
          <p14:tracePt t="52173" x="5257800" y="4275138"/>
          <p14:tracePt t="52193" x="5268913" y="4321175"/>
          <p14:tracePt t="52193" x="5303838" y="4394200"/>
          <p14:tracePt t="52210" x="5337175" y="4451350"/>
          <p14:tracePt t="52226" x="5360988" y="4492625"/>
          <p14:tracePt t="52243" x="5365750" y="4508500"/>
          <p14:tracePt t="52357" x="5372100" y="4492625"/>
          <p14:tracePt t="52365" x="5372100" y="4475163"/>
          <p14:tracePt t="52373" x="5372100" y="4457700"/>
          <p14:tracePt t="52378" x="5372100" y="4440238"/>
          <p14:tracePt t="52393" x="5365750" y="4418013"/>
          <p14:tracePt t="52410" x="5349875" y="4400550"/>
          <p14:tracePt t="52426" x="5343525" y="4389438"/>
          <p14:tracePt t="52501" x="5337175" y="4389438"/>
          <p14:tracePt t="52509" x="5332413" y="4389438"/>
          <p14:tracePt t="52519" x="5326063" y="4389438"/>
          <p14:tracePt t="52526" x="5321300" y="4400550"/>
          <p14:tracePt t="52543" x="5321300" y="4406900"/>
          <p14:tracePt t="52560" x="5321300" y="4418013"/>
          <p14:tracePt t="52577" x="5314950" y="4429125"/>
          <p14:tracePt t="52593" x="5314950" y="4440238"/>
          <p14:tracePt t="52610" x="5314950" y="4457700"/>
          <p14:tracePt t="52626" x="5314950" y="4468813"/>
          <p14:tracePt t="53165" x="5308600" y="4451350"/>
          <p14:tracePt t="53173" x="5292725" y="4429125"/>
          <p14:tracePt t="53181" x="5268913" y="4394200"/>
          <p14:tracePt t="53189" x="5246688" y="4360863"/>
          <p14:tracePt t="53197" x="5189538" y="4286250"/>
          <p14:tracePt t="53210" x="5132388" y="4235450"/>
          <p14:tracePt t="53226" x="5097463" y="4194175"/>
          <p14:tracePt t="53243" x="5075238" y="4171950"/>
          <p14:tracePt t="53260" x="5057775" y="4160838"/>
          <p14:tracePt t="53276" x="5051425" y="4154488"/>
          <p14:tracePt t="53373" x="5051425" y="4160838"/>
          <p14:tracePt t="53405" x="5064125" y="4171950"/>
          <p14:tracePt t="53421" x="5075238" y="4178300"/>
          <p14:tracePt t="53436" x="5086350" y="4183063"/>
          <p14:tracePt t="53445" x="5097463" y="4189413"/>
          <p14:tracePt t="53445" x="5108575" y="4194175"/>
          <p14:tracePt t="53460" x="5126038" y="4211638"/>
          <p14:tracePt t="53477" x="5149850" y="4222750"/>
          <p14:tracePt t="53557" x="5149850" y="4211638"/>
          <p14:tracePt t="53565" x="5137150" y="4178300"/>
          <p14:tracePt t="53576" x="5108575" y="4137025"/>
          <p14:tracePt t="53577" x="5040313" y="4046538"/>
          <p14:tracePt t="53593" x="4960938" y="3971925"/>
          <p14:tracePt t="53610" x="4851400" y="3897313"/>
          <p14:tracePt t="53626" x="4749800" y="3829050"/>
          <p14:tracePt t="53643" x="4651375" y="3778250"/>
          <p14:tracePt t="53660" x="4589463" y="3754438"/>
          <p14:tracePt t="53677" x="4565650" y="3754438"/>
          <p14:tracePt t="53693" x="4549775" y="3754438"/>
          <p14:tracePt t="53710" x="4514850" y="3778250"/>
          <p14:tracePt t="53726" x="4457700" y="3811588"/>
          <p14:tracePt t="53743" x="4378325" y="3857625"/>
          <p14:tracePt t="53760" x="4308475" y="3903663"/>
          <p14:tracePt t="53776" x="4222750" y="3932238"/>
          <p14:tracePt t="53793" x="4132263" y="3943350"/>
          <p14:tracePt t="53810" x="4068763" y="3954463"/>
          <p14:tracePt t="53826" x="4057650" y="3960813"/>
          <p14:tracePt t="53893" x="4064000" y="3960813"/>
          <p14:tracePt t="53903" x="4079875" y="3954463"/>
          <p14:tracePt t="53910" x="4092575" y="3954463"/>
          <p14:tracePt t="53910" x="4114800" y="3943350"/>
          <p14:tracePt t="53926" x="4178300" y="3937000"/>
          <p14:tracePt t="53943" x="4286250" y="3937000"/>
          <p14:tracePt t="53960" x="4429125" y="3949700"/>
          <p14:tracePt t="53976" x="4606925" y="3965575"/>
          <p14:tracePt t="53993" x="4783138" y="3989388"/>
          <p14:tracePt t="54010" x="4965700" y="4006850"/>
          <p14:tracePt t="54026" x="5108575" y="4011613"/>
          <p14:tracePt t="54043" x="5207000" y="4011613"/>
          <p14:tracePt t="54060" x="5240338" y="3994150"/>
          <p14:tracePt t="54076" x="5257800" y="3965575"/>
          <p14:tracePt t="54093" x="5268913" y="3943350"/>
          <p14:tracePt t="54110" x="5280025" y="3932238"/>
          <p14:tracePt t="54126" x="5280025" y="3921125"/>
          <p14:tracePt t="54143" x="5286375" y="3914775"/>
          <p14:tracePt t="54160" x="5286375" y="3908425"/>
          <p14:tracePt t="54349" x="5280025" y="3892550"/>
          <p14:tracePt t="54357" x="5264150" y="3857625"/>
          <p14:tracePt t="54359" x="5200650" y="3783013"/>
          <p14:tracePt t="54377" x="5154613" y="3749675"/>
          <p14:tracePt t="54394" x="5137150" y="3721100"/>
          <p14:tracePt t="54410" x="5121275" y="3703638"/>
          <p14:tracePt t="54426" x="5097463" y="3679825"/>
          <p14:tracePt t="54443" x="5080000" y="3675063"/>
          <p14:tracePt t="54460" x="5075238" y="3668713"/>
          <p14:tracePt t="54476" x="5064125" y="3668713"/>
          <p14:tracePt t="54493" x="5057775" y="3668713"/>
          <p14:tracePt t="54510" x="5018088" y="3668713"/>
          <p14:tracePt t="54526" x="4949825" y="3668713"/>
          <p14:tracePt t="54543" x="4857750" y="3675063"/>
          <p14:tracePt t="54560" x="4749800" y="3692525"/>
          <p14:tracePt t="54576" x="4640263" y="3708400"/>
          <p14:tracePt t="54593" x="4503738" y="3708400"/>
          <p14:tracePt t="54610" x="4337050" y="3708400"/>
          <p14:tracePt t="54626" x="4189413" y="3703638"/>
          <p14:tracePt t="54643" x="4092575" y="3697288"/>
          <p14:tracePt t="54660" x="4029075" y="3697288"/>
          <p14:tracePt t="54676" x="3960813" y="3697288"/>
          <p14:tracePt t="54693" x="3886200" y="3697288"/>
          <p14:tracePt t="54709" x="3829050" y="3697288"/>
          <p14:tracePt t="54725" x="3765550" y="3697288"/>
          <p14:tracePt t="54742" x="3703638" y="3703638"/>
          <p14:tracePt t="54759" x="3635375" y="3708400"/>
          <p14:tracePt t="54777" x="3560763" y="3721100"/>
          <p14:tracePt t="54793" x="3508375" y="3721100"/>
          <p14:tracePt t="54809" x="3475038" y="3721100"/>
          <p14:tracePt t="54826" x="3468688" y="3721100"/>
          <p14:tracePt t="55008" x="0" y="0"/>
        </p14:tracePtLst>
        <p14:tracePtLst>
          <p14:tracePt t="56443" x="2325688" y="4092575"/>
          <p14:tracePt t="56613" x="2336800" y="4092575"/>
          <p14:tracePt t="56621" x="2349500" y="4097338"/>
          <p14:tracePt t="56629" x="2371725" y="4103688"/>
          <p14:tracePt t="56637" x="2393950" y="4108450"/>
          <p14:tracePt t="56645" x="2474913" y="4121150"/>
          <p14:tracePt t="56661" x="2657475" y="4160838"/>
          <p14:tracePt t="56685" x="2754313" y="4171950"/>
          <p14:tracePt t="56701" x="2817813" y="4183063"/>
          <p14:tracePt t="56717" x="2857500" y="4189413"/>
          <p14:tracePt t="56733" x="2892425" y="4194175"/>
          <p14:tracePt t="56749" x="2932113" y="4194175"/>
          <p14:tracePt t="56760" x="3000375" y="4200525"/>
          <p14:tracePt t="56781" x="3086100" y="4206875"/>
          <p14:tracePt t="56793" x="3171825" y="4211638"/>
          <p14:tracePt t="56813" x="3275013" y="4217988"/>
          <p14:tracePt t="56827" x="3336925" y="4229100"/>
          <p14:tracePt t="56843" x="3389313" y="4229100"/>
          <p14:tracePt t="56860" x="3422650" y="4229100"/>
          <p14:tracePt t="56876" x="3479800" y="4235450"/>
          <p14:tracePt t="56893" x="3508375" y="4240213"/>
          <p14:tracePt t="56910" x="3543300" y="4246563"/>
          <p14:tracePt t="56926" x="3571875" y="4246563"/>
          <p14:tracePt t="56943" x="3606800" y="4246563"/>
          <p14:tracePt t="56959" x="3629025" y="4246563"/>
          <p14:tracePt t="56976" x="3657600" y="4246563"/>
          <p14:tracePt t="56993" x="3686175" y="4246563"/>
          <p14:tracePt t="57009" x="3714750" y="4246563"/>
          <p14:tracePt t="57026" x="3754438" y="4251325"/>
          <p14:tracePt t="57043" x="3800475" y="4251325"/>
          <p14:tracePt t="57059" x="3846513" y="4257675"/>
          <p14:tracePt t="57076" x="3925888" y="4264025"/>
          <p14:tracePt t="57093" x="3978275" y="4268788"/>
          <p14:tracePt t="57109" x="4035425" y="4268788"/>
          <p14:tracePt t="57126" x="4108450" y="4268788"/>
          <p14:tracePt t="57143" x="4165600" y="4268788"/>
          <p14:tracePt t="57159" x="4211638" y="4268788"/>
          <p14:tracePt t="57176" x="4246563" y="4268788"/>
          <p14:tracePt t="57193" x="4268788" y="4264025"/>
          <p14:tracePt t="57209" x="4297363" y="4264025"/>
          <p14:tracePt t="57226" x="4337050" y="4264025"/>
          <p14:tracePt t="57243" x="4378325" y="4264025"/>
          <p14:tracePt t="57259" x="4411663" y="4264025"/>
          <p14:tracePt t="57276" x="4475163" y="4264025"/>
          <p14:tracePt t="57293" x="4514850" y="4264025"/>
          <p14:tracePt t="57310" x="4589463" y="4264025"/>
          <p14:tracePt t="57326" x="4675188" y="4257675"/>
          <p14:tracePt t="57343" x="4765675" y="4251325"/>
          <p14:tracePt t="57359" x="4840288" y="4246563"/>
          <p14:tracePt t="57376" x="4908550" y="4240213"/>
          <p14:tracePt t="57393" x="4960938" y="4229100"/>
          <p14:tracePt t="57409" x="5006975" y="4222750"/>
          <p14:tracePt t="57426" x="5051425" y="4217988"/>
          <p14:tracePt t="57443" x="5080000" y="4217988"/>
          <p14:tracePt t="57460" x="5114925" y="4211638"/>
          <p14:tracePt t="57476" x="5178425" y="4183063"/>
          <p14:tracePt t="57493" x="5200650" y="4165600"/>
          <p14:tracePt t="57509" x="5218113" y="4149725"/>
          <p14:tracePt t="57637" x="5211763" y="4143375"/>
          <p14:tracePt t="57653" x="5183188" y="4125913"/>
          <p14:tracePt t="57661" x="5165725" y="4121150"/>
          <p14:tracePt t="57661" x="5137150" y="4108450"/>
          <p14:tracePt t="57676" x="5029200" y="4075113"/>
          <p14:tracePt t="57693" x="4937125" y="4057650"/>
          <p14:tracePt t="57710" x="4835525" y="4051300"/>
          <p14:tracePt t="57726" x="4714875" y="4040188"/>
          <p14:tracePt t="57743" x="4578350" y="4029075"/>
          <p14:tracePt t="57760" x="4435475" y="4022725"/>
          <p14:tracePt t="57776" x="4303713" y="4011613"/>
          <p14:tracePt t="57793" x="4189413" y="4011613"/>
          <p14:tracePt t="57810" x="4064000" y="4011613"/>
          <p14:tracePt t="57827" x="3932238" y="4017963"/>
          <p14:tracePt t="57843" x="3794125" y="4022725"/>
          <p14:tracePt t="57859" x="3640138" y="4022725"/>
          <p14:tracePt t="57876" x="3365500" y="4035425"/>
          <p14:tracePt t="57893" x="3206750" y="4035425"/>
          <p14:tracePt t="57909" x="3057525" y="4029075"/>
          <p14:tracePt t="57926" x="2932113" y="4022725"/>
          <p14:tracePt t="57943" x="2811463" y="4006850"/>
          <p14:tracePt t="57959" x="2674938" y="4000500"/>
          <p14:tracePt t="57976" x="2525713" y="3994150"/>
          <p14:tracePt t="57993" x="2389188" y="3983038"/>
          <p14:tracePt t="58009" x="2268538" y="3978275"/>
          <p14:tracePt t="58026" x="2171700" y="3978275"/>
          <p14:tracePt t="58043" x="2103438" y="3978275"/>
          <p14:tracePt t="58059" x="2028825" y="3978275"/>
          <p14:tracePt t="58076" x="1920875" y="3983038"/>
          <p14:tracePt t="58093" x="1835150" y="4000500"/>
          <p14:tracePt t="58109" x="1782763" y="4006850"/>
          <p14:tracePt t="58126" x="1749425" y="4011613"/>
          <p14:tracePt t="58143" x="1731963" y="4017963"/>
          <p14:tracePt t="58160" x="1725613" y="4022725"/>
          <p14:tracePt t="58309" x="1725613" y="4029075"/>
          <p14:tracePt t="58319" x="1725613" y="4035425"/>
          <p14:tracePt t="58320" x="1725613" y="4051300"/>
          <p14:tracePt t="58326" x="1743075" y="4075113"/>
          <p14:tracePt t="58343" x="1765300" y="4097338"/>
          <p14:tracePt t="58360" x="1778000" y="4121150"/>
          <p14:tracePt t="58376" x="1793875" y="4137025"/>
          <p14:tracePt t="58393" x="1817688" y="4154488"/>
          <p14:tracePt t="58409" x="1835150" y="4171950"/>
          <p14:tracePt t="58426" x="1857375" y="4189413"/>
          <p14:tracePt t="58443" x="1879600" y="4206875"/>
          <p14:tracePt t="58460" x="1903413" y="4229100"/>
          <p14:tracePt t="58476" x="1954213" y="4268788"/>
          <p14:tracePt t="58493" x="1989138" y="4286250"/>
          <p14:tracePt t="58509" x="2022475" y="4297363"/>
          <p14:tracePt t="58526" x="2051050" y="4308475"/>
          <p14:tracePt t="58543" x="2092325" y="4321175"/>
          <p14:tracePt t="58559" x="2125663" y="4325938"/>
          <p14:tracePt t="58576" x="2182813" y="4337050"/>
          <p14:tracePt t="58593" x="2235200" y="4343400"/>
          <p14:tracePt t="58609" x="2286000" y="4349750"/>
          <p14:tracePt t="58626" x="2325688" y="4354513"/>
          <p14:tracePt t="58643" x="2354263" y="4360863"/>
          <p14:tracePt t="58660" x="2382838" y="4365625"/>
          <p14:tracePt t="58676" x="2389188" y="4365625"/>
          <p14:tracePt t="58885" x="2411413" y="4378325"/>
          <p14:tracePt t="58902" x="2468563" y="4422775"/>
          <p14:tracePt t="58909" x="2565400" y="4475163"/>
          <p14:tracePt t="58926" x="2628900" y="4508500"/>
          <p14:tracePt t="58926" x="2743200" y="4549775"/>
          <p14:tracePt t="58943" x="2835275" y="4583113"/>
          <p14:tracePt t="58959" x="2892425" y="4594225"/>
          <p14:tracePt t="58976" x="2903538" y="4594225"/>
          <p14:tracePt t="59037" x="2914650" y="4594225"/>
          <p14:tracePt t="59052" x="2960688" y="4594225"/>
          <p14:tracePt t="59061" x="2989263" y="4589463"/>
          <p14:tracePt t="59061" x="3022600" y="4578350"/>
          <p14:tracePt t="59061" x="3046413" y="4578350"/>
          <p14:tracePt t="59077" x="3079750" y="4572000"/>
          <p14:tracePt t="59093" x="3103563" y="4572000"/>
          <p14:tracePt t="59110" x="3108325" y="4572000"/>
          <p14:tracePt t="59126" x="3114675" y="4565650"/>
          <p14:tracePt t="59143" x="3121025" y="4560888"/>
          <p14:tracePt t="59189" x="3132138" y="4554538"/>
          <p14:tracePt t="59348" x="3125788" y="4549775"/>
          <p14:tracePt t="59357" x="3114675" y="4549775"/>
          <p14:tracePt t="59364" x="3103563" y="4543425"/>
          <p14:tracePt t="59372" x="3092450" y="4537075"/>
          <p14:tracePt t="59376" x="3063875" y="4525963"/>
          <p14:tracePt t="59393" x="3022600" y="4514850"/>
          <p14:tracePt t="59409" x="2978150" y="4497388"/>
          <p14:tracePt t="59426" x="2921000" y="4479925"/>
          <p14:tracePt t="59443" x="2874963" y="4468813"/>
          <p14:tracePt t="59459" x="2835275" y="4457700"/>
          <p14:tracePt t="59476" x="2760663" y="4451350"/>
          <p14:tracePt t="59493" x="2697163" y="4446588"/>
          <p14:tracePt t="59510" x="2606675" y="4429125"/>
          <p14:tracePt t="59526" x="2532063" y="4429125"/>
          <p14:tracePt t="59543" x="2439988" y="4429125"/>
          <p14:tracePt t="59559" x="2349500" y="4429125"/>
          <p14:tracePt t="59576" x="2251075" y="4440238"/>
          <p14:tracePt t="59593" x="2160588" y="4464050"/>
          <p14:tracePt t="59609" x="2063750" y="4492625"/>
          <p14:tracePt t="59626" x="1989138" y="4525963"/>
          <p14:tracePt t="59643" x="1954213" y="4549775"/>
          <p14:tracePt t="59659" x="1936750" y="4572000"/>
          <p14:tracePt t="59676" x="1936750" y="4589463"/>
          <p14:tracePt t="59693" x="1936750" y="4600575"/>
          <p14:tracePt t="59709" x="1936750" y="4611688"/>
          <p14:tracePt t="59726" x="1954213" y="4629150"/>
          <p14:tracePt t="59743" x="1978025" y="4651375"/>
          <p14:tracePt t="59759" x="2006600" y="4668838"/>
          <p14:tracePt t="59775" x="2046288" y="4686300"/>
          <p14:tracePt t="59792" x="2074863" y="4703763"/>
          <p14:tracePt t="59809" x="2132013" y="4721225"/>
          <p14:tracePt t="59825" x="2206625" y="4743450"/>
          <p14:tracePt t="59843" x="2314575" y="4765675"/>
          <p14:tracePt t="59860" x="2457450" y="4794250"/>
          <p14:tracePt t="59876" x="2674938" y="4811713"/>
          <p14:tracePt t="59893" x="2828925" y="4811713"/>
          <p14:tracePt t="59909" x="2965450" y="4800600"/>
          <p14:tracePt t="59926" x="3086100" y="4772025"/>
          <p14:tracePt t="59943" x="3182938" y="4749800"/>
          <p14:tracePt t="59959" x="3240088" y="4725988"/>
          <p14:tracePt t="59976" x="3263900" y="4714875"/>
          <p14:tracePt t="59992" x="3275013" y="4703763"/>
          <p14:tracePt t="60009" x="3279775" y="4703763"/>
          <p14:tracePt t="60026" x="3292475" y="4692650"/>
          <p14:tracePt t="60043" x="3308350" y="4668838"/>
          <p14:tracePt t="60059" x="3321050" y="4657725"/>
          <p14:tracePt t="60076" x="3332163" y="4635500"/>
          <p14:tracePt t="60093" x="3343275" y="4622800"/>
          <p14:tracePt t="60133" x="3343275" y="4618038"/>
          <p14:tracePt t="60156" x="3343275" y="4611688"/>
          <p14:tracePt t="60236" x="3343275" y="4606925"/>
          <p14:tracePt t="60244" x="3325813" y="4589463"/>
          <p14:tracePt t="60260" x="3321050" y="4578350"/>
          <p14:tracePt t="60264" x="3314700" y="4572000"/>
          <p14:tracePt t="60276" x="3279775" y="4554538"/>
          <p14:tracePt t="60293" x="3268663" y="4543425"/>
          <p14:tracePt t="60309" x="3257550" y="4537075"/>
          <p14:tracePt t="60388" x="3246438" y="4537075"/>
          <p14:tracePt t="60396" x="3228975" y="4537075"/>
          <p14:tracePt t="60409" x="3206750" y="4537075"/>
          <p14:tracePt t="60410" x="3114675" y="4560888"/>
          <p14:tracePt t="60426" x="2982913" y="4589463"/>
          <p14:tracePt t="60443" x="2835275" y="4629150"/>
          <p14:tracePt t="60459" x="2646363" y="4664075"/>
          <p14:tracePt t="60476" x="2400300" y="4708525"/>
          <p14:tracePt t="60493" x="2297113" y="4737100"/>
          <p14:tracePt t="60509" x="2217738" y="4760913"/>
          <p14:tracePt t="60526" x="2165350" y="4778375"/>
          <p14:tracePt t="60543" x="2132013" y="4794250"/>
          <p14:tracePt t="60559" x="2097088" y="4806950"/>
          <p14:tracePt t="60576" x="2068513" y="4822825"/>
          <p14:tracePt t="60593" x="2051050" y="4835525"/>
          <p14:tracePt t="60609" x="2046288" y="4840288"/>
          <p14:tracePt t="60626" x="2039938" y="4846638"/>
          <p14:tracePt t="60660" x="2039938" y="4851400"/>
          <p14:tracePt t="60661" x="2039938" y="4857750"/>
          <p14:tracePt t="60676" x="2039938" y="4875213"/>
          <p14:tracePt t="60693" x="2046288" y="4879975"/>
          <p14:tracePt t="60709" x="2051050" y="4886325"/>
          <p14:tracePt t="60726" x="2063750" y="4892675"/>
          <p14:tracePt t="60742" x="2097088" y="4903788"/>
          <p14:tracePt t="60760" x="2125663" y="4908550"/>
          <p14:tracePt t="60776" x="2165350" y="4914900"/>
          <p14:tracePt t="60793" x="2211388" y="4921250"/>
          <p14:tracePt t="60809" x="2268538" y="4921250"/>
          <p14:tracePt t="60826" x="2343150" y="4926013"/>
          <p14:tracePt t="60843" x="2439988" y="4932363"/>
          <p14:tracePt t="60860" x="2554288" y="4949825"/>
          <p14:tracePt t="60876" x="2732088" y="4972050"/>
          <p14:tracePt t="60893" x="2840038" y="4978400"/>
          <p14:tracePt t="60909" x="2949575" y="4994275"/>
          <p14:tracePt t="60926" x="3057525" y="5000625"/>
          <p14:tracePt t="60942" x="3149600" y="5000625"/>
          <p14:tracePt t="60959" x="3206750" y="5000625"/>
          <p14:tracePt t="60976" x="3279775" y="5000625"/>
          <p14:tracePt t="60993" x="3343275" y="4983163"/>
          <p14:tracePt t="61009" x="3400425" y="4972050"/>
          <p14:tracePt t="61026" x="3446463" y="4954588"/>
          <p14:tracePt t="61042" x="3492500" y="4937125"/>
          <p14:tracePt t="61059" x="3514725" y="4921250"/>
          <p14:tracePt t="61076" x="3532188" y="4903788"/>
          <p14:tracePt t="61093" x="3532188" y="4892675"/>
          <p14:tracePt t="61109" x="3536950" y="4875213"/>
          <p14:tracePt t="61126" x="3536950" y="4864100"/>
          <p14:tracePt t="61143" x="3536950" y="4846638"/>
          <p14:tracePt t="61159" x="3525838" y="4835525"/>
          <p14:tracePt t="61176" x="3514725" y="4829175"/>
          <p14:tracePt t="61192" x="3503613" y="4818063"/>
          <p14:tracePt t="61209" x="3475038" y="4806950"/>
          <p14:tracePt t="61226" x="3440113" y="4789488"/>
          <p14:tracePt t="61243" x="3394075" y="4765675"/>
          <p14:tracePt t="61259" x="3336925" y="4749800"/>
          <p14:tracePt t="61276" x="3240088" y="4721225"/>
          <p14:tracePt t="61293" x="3160713" y="4708525"/>
          <p14:tracePt t="61309" x="3074988" y="4697413"/>
          <p14:tracePt t="61326" x="2989263" y="4697413"/>
          <p14:tracePt t="61342" x="2868613" y="4697413"/>
          <p14:tracePt t="61360" x="2725738" y="4697413"/>
          <p14:tracePt t="61376" x="2565400" y="4714875"/>
          <p14:tracePt t="61393" x="2417763" y="4737100"/>
          <p14:tracePt t="61409" x="2297113" y="4760913"/>
          <p14:tracePt t="61426" x="2206625" y="4783138"/>
          <p14:tracePt t="61442" x="2143125" y="4800600"/>
          <p14:tracePt t="61459" x="2114550" y="4818063"/>
          <p14:tracePt t="61476" x="2103438" y="4829175"/>
          <p14:tracePt t="61493" x="2103438" y="4846638"/>
          <p14:tracePt t="61509" x="2103438" y="4868863"/>
          <p14:tracePt t="61526" x="2114550" y="4879975"/>
          <p14:tracePt t="61543" x="2136775" y="4897438"/>
          <p14:tracePt t="61559" x="2165350" y="4914900"/>
          <p14:tracePt t="61576" x="2211388" y="4932363"/>
          <p14:tracePt t="61593" x="2279650" y="4954588"/>
          <p14:tracePt t="61609" x="2371725" y="4978400"/>
          <p14:tracePt t="61626" x="2474913" y="5000625"/>
          <p14:tracePt t="61642" x="2600325" y="5018088"/>
          <p14:tracePt t="61659" x="2749550" y="5018088"/>
          <p14:tracePt t="61676" x="2936875" y="4989513"/>
          <p14:tracePt t="61693" x="3022600" y="4972050"/>
          <p14:tracePt t="61709" x="3086100" y="4943475"/>
          <p14:tracePt t="61726" x="3132138" y="4926013"/>
          <p14:tracePt t="61743" x="3165475" y="4914900"/>
          <p14:tracePt t="61760" x="3171825" y="4908550"/>
          <p14:tracePt t="62059" x="0" y="0"/>
        </p14:tracePtLst>
        <p14:tracePtLst>
          <p14:tracePt t="62550" x="2879725" y="4635500"/>
          <p14:tracePt t="62789" x="2886075" y="4646613"/>
          <p14:tracePt t="62797" x="2897188" y="4679950"/>
          <p14:tracePt t="62805" x="2921000" y="4714875"/>
          <p14:tracePt t="62813" x="2960688" y="4800600"/>
          <p14:tracePt t="62829" x="2994025" y="4864100"/>
          <p14:tracePt t="62844" x="3006725" y="4886325"/>
          <p14:tracePt t="63117" x="3011488" y="4846638"/>
          <p14:tracePt t="63125" x="3011488" y="4789488"/>
          <p14:tracePt t="63127" x="2994025" y="4697413"/>
          <p14:tracePt t="63143" x="2978150" y="4629150"/>
          <p14:tracePt t="63160" x="2965450" y="4565650"/>
          <p14:tracePt t="63177" x="2949575" y="4503738"/>
          <p14:tracePt t="63194" x="2936875" y="4457700"/>
          <p14:tracePt t="63210" x="2936875" y="4440238"/>
          <p14:tracePt t="63459" x="0" y="0"/>
        </p14:tracePtLst>
        <p14:tracePtLst>
          <p14:tracePt t="69188" x="4589463" y="5132388"/>
          <p14:tracePt t="69469" x="4578350" y="5132388"/>
          <p14:tracePt t="69477" x="4532313" y="5132388"/>
          <p14:tracePt t="69493" x="4508500" y="5132388"/>
          <p14:tracePt t="69494" x="4468813" y="5137150"/>
          <p14:tracePt t="69510" x="4411663" y="5149850"/>
          <p14:tracePt t="69526" x="4360863" y="5154613"/>
          <p14:tracePt t="69543" x="4325938" y="5160963"/>
          <p14:tracePt t="69560" x="4297363" y="5160963"/>
          <p14:tracePt t="69576" x="4275138" y="5165725"/>
          <p14:tracePt t="69593" x="4235450" y="5165725"/>
          <p14:tracePt t="69610" x="4178300" y="5165725"/>
          <p14:tracePt t="69626" x="4125913" y="5165725"/>
          <p14:tracePt t="69643" x="4064000" y="5165725"/>
          <p14:tracePt t="69660" x="4006850" y="5165725"/>
          <p14:tracePt t="69676" x="3903663" y="5160963"/>
          <p14:tracePt t="69693" x="3840163" y="5160963"/>
          <p14:tracePt t="69710" x="3800475" y="5160963"/>
          <p14:tracePt t="69726" x="3754438" y="5160963"/>
          <p14:tracePt t="69743" x="3714750" y="5160963"/>
          <p14:tracePt t="69760" x="3675063" y="5160963"/>
          <p14:tracePt t="69776" x="3629025" y="5154613"/>
          <p14:tracePt t="69793" x="3578225" y="5149850"/>
          <p14:tracePt t="69810" x="3525838" y="5143500"/>
          <p14:tracePt t="69826" x="3446463" y="5132388"/>
          <p14:tracePt t="69843" x="3365500" y="5132388"/>
          <p14:tracePt t="69860" x="3286125" y="5126038"/>
          <p14:tracePt t="69876" x="3160713" y="5126038"/>
          <p14:tracePt t="69893" x="3063875" y="5137150"/>
          <p14:tracePt t="69910" x="2954338" y="5137150"/>
          <p14:tracePt t="69925" x="2846388" y="5143500"/>
          <p14:tracePt t="69942" x="2725738" y="5149850"/>
          <p14:tracePt t="69959" x="2628900" y="5154613"/>
          <p14:tracePt t="69977" x="2549525" y="5165725"/>
          <p14:tracePt t="69993" x="2486025" y="5172075"/>
          <p14:tracePt t="70010" x="2439988" y="5178425"/>
          <p14:tracePt t="70026" x="2371725" y="5183188"/>
          <p14:tracePt t="70043" x="2279650" y="5194300"/>
          <p14:tracePt t="70060" x="2200275" y="5211763"/>
          <p14:tracePt t="70076" x="2057400" y="5240338"/>
          <p14:tracePt t="70093" x="1954213" y="5268913"/>
          <p14:tracePt t="70110" x="1879600" y="5286375"/>
          <p14:tracePt t="70126" x="1811338" y="5308600"/>
          <p14:tracePt t="70143" x="1760538" y="5326063"/>
          <p14:tracePt t="70160" x="1714500" y="5337175"/>
          <p14:tracePt t="70176" x="1679575" y="5354638"/>
          <p14:tracePt t="70193" x="1639888" y="5372100"/>
          <p14:tracePt t="70210" x="1606550" y="5389563"/>
          <p14:tracePt t="70226" x="1577975" y="5407025"/>
          <p14:tracePt t="70243" x="1531938" y="5422900"/>
          <p14:tracePt t="70260" x="1497013" y="5440363"/>
          <p14:tracePt t="70276" x="1439863" y="5464175"/>
          <p14:tracePt t="70293" x="1393825" y="5480050"/>
          <p14:tracePt t="70310" x="1336675" y="5508625"/>
          <p14:tracePt t="70326" x="1279525" y="5532438"/>
          <p14:tracePt t="70343" x="1239838" y="5554663"/>
          <p14:tracePt t="70360" x="1211263" y="5578475"/>
          <p14:tracePt t="70376" x="1182688" y="5607050"/>
          <p14:tracePt t="70393" x="1154113" y="5629275"/>
          <p14:tracePt t="70410" x="1125538" y="5651500"/>
          <p14:tracePt t="70426" x="1096963" y="5680075"/>
          <p14:tracePt t="70443" x="1068388" y="5721350"/>
          <p14:tracePt t="70460" x="1035050" y="5772150"/>
          <p14:tracePt t="70476" x="982663" y="5875338"/>
          <p14:tracePt t="70493" x="960438" y="5932488"/>
          <p14:tracePt t="70510" x="949325" y="5978525"/>
          <p14:tracePt t="70526" x="936625" y="6011863"/>
          <p14:tracePt t="70543" x="931863" y="6046788"/>
          <p14:tracePt t="70560" x="931863" y="6080125"/>
          <p14:tracePt t="70576" x="931863" y="6121400"/>
          <p14:tracePt t="70593" x="931863" y="6143625"/>
          <p14:tracePt t="70610" x="942975" y="6165850"/>
          <p14:tracePt t="70626" x="949325" y="6178550"/>
          <p14:tracePt t="70643" x="954088" y="6183313"/>
          <p14:tracePt t="70660" x="965200" y="6194425"/>
          <p14:tracePt t="70676" x="993775" y="6207125"/>
          <p14:tracePt t="70693" x="1028700" y="6223000"/>
          <p14:tracePt t="70710" x="1063625" y="6235700"/>
          <p14:tracePt t="70726" x="1079500" y="6240463"/>
          <p14:tracePt t="70743" x="1103313" y="6251575"/>
          <p14:tracePt t="70760" x="1136650" y="6257925"/>
          <p14:tracePt t="70776" x="1177925" y="6264275"/>
          <p14:tracePt t="70793" x="1228725" y="6275388"/>
          <p14:tracePt t="70810" x="1303338" y="6280150"/>
          <p14:tracePt t="70826" x="1360488" y="6286500"/>
          <p14:tracePt t="70843" x="1400175" y="6292850"/>
          <p14:tracePt t="70860" x="1417638" y="6292850"/>
          <p14:tracePt t="70876" x="1446213" y="6297613"/>
          <p14:tracePt t="70893" x="1479550" y="6303963"/>
          <p14:tracePt t="70910" x="1549400" y="6308725"/>
          <p14:tracePt t="70926" x="1617663" y="6308725"/>
          <p14:tracePt t="70943" x="1692275" y="6315075"/>
          <p14:tracePt t="70960" x="1743075" y="6321425"/>
          <p14:tracePt t="70976" x="1793875" y="6326188"/>
          <p14:tracePt t="70993" x="1839913" y="6332538"/>
          <p14:tracePt t="71010" x="1874838" y="6332538"/>
          <p14:tracePt t="71026" x="1914525" y="6332538"/>
          <p14:tracePt t="71043" x="1965325" y="6332538"/>
          <p14:tracePt t="71060" x="2006600" y="6332538"/>
          <p14:tracePt t="71076" x="2017713" y="6332538"/>
          <p14:tracePt t="71237" x="2022475" y="6332538"/>
          <p14:tracePt t="71252" x="2074863" y="6332538"/>
          <p14:tracePt t="71261" x="2103438" y="6337300"/>
          <p14:tracePt t="71264" x="2136775" y="6337300"/>
          <p14:tracePt t="71276" x="2193925" y="6337300"/>
          <p14:tracePt t="71293" x="2239963" y="6337300"/>
          <p14:tracePt t="71310" x="2274888" y="6337300"/>
          <p14:tracePt t="71326" x="2308225" y="6337300"/>
          <p14:tracePt t="71343" x="2314575" y="6337300"/>
          <p14:tracePt t="71359" x="2320925" y="6337300"/>
          <p14:tracePt t="71376" x="2336800" y="6337300"/>
          <p14:tracePt t="71393" x="2371725" y="6332538"/>
          <p14:tracePt t="71409" x="2435225" y="6321425"/>
          <p14:tracePt t="71426" x="2503488" y="6308725"/>
          <p14:tracePt t="71443" x="2593975" y="6303963"/>
          <p14:tracePt t="71460" x="2668588" y="6280150"/>
          <p14:tracePt t="71476" x="2811463" y="6264275"/>
          <p14:tracePt t="71493" x="2921000" y="6246813"/>
          <p14:tracePt t="71510" x="3051175" y="6229350"/>
          <p14:tracePt t="71526" x="3171825" y="6207125"/>
          <p14:tracePt t="71543" x="3297238" y="6194425"/>
          <p14:tracePt t="71560" x="3440113" y="6161088"/>
          <p14:tracePt t="71576" x="3589338" y="6121400"/>
          <p14:tracePt t="71593" x="3760788" y="6075363"/>
          <p14:tracePt t="71610" x="3921125" y="6029325"/>
          <p14:tracePt t="71626" x="4068763" y="5978525"/>
          <p14:tracePt t="71643" x="4217988" y="5937250"/>
          <p14:tracePt t="71660" x="4337050" y="5908675"/>
          <p14:tracePt t="71676" x="4492625" y="5864225"/>
          <p14:tracePt t="71694" x="4589463" y="5846763"/>
          <p14:tracePt t="71710" x="4668838" y="5822950"/>
          <p14:tracePt t="71726" x="4743450" y="5811838"/>
          <p14:tracePt t="71743" x="4806950" y="5807075"/>
          <p14:tracePt t="71760" x="4868863" y="5794375"/>
          <p14:tracePt t="71776" x="4921250" y="5789613"/>
          <p14:tracePt t="71793" x="4972050" y="5783263"/>
          <p14:tracePt t="71809" x="5029200" y="5772150"/>
          <p14:tracePt t="71826" x="5068888" y="5765800"/>
          <p14:tracePt t="71843" x="5126038" y="5749925"/>
          <p14:tracePt t="71860" x="5183188" y="5732463"/>
          <p14:tracePt t="71876" x="5264150" y="5708650"/>
          <p14:tracePt t="71893" x="5326063" y="5692775"/>
          <p14:tracePt t="71910" x="5400675" y="5680075"/>
          <p14:tracePt t="71926" x="5480050" y="5657850"/>
          <p14:tracePt t="71943" x="5537200" y="5646738"/>
          <p14:tracePt t="71960" x="5578475" y="5635625"/>
          <p14:tracePt t="71976" x="5622925" y="5622925"/>
          <p14:tracePt t="71993" x="5668963" y="5611813"/>
          <p14:tracePt t="72010" x="5715000" y="5607050"/>
          <p14:tracePt t="72027" x="5749925" y="5600700"/>
          <p14:tracePt t="72043" x="5772150" y="5589588"/>
          <p14:tracePt t="72060" x="5783263" y="5583238"/>
          <p14:tracePt t="72076" x="5794375" y="5583238"/>
          <p14:tracePt t="72211" x="5794375" y="5578475"/>
          <p14:tracePt t="72229" x="5778500" y="5572125"/>
          <p14:tracePt t="72237" x="5765800" y="5565775"/>
          <p14:tracePt t="72245" x="5743575" y="5561013"/>
          <p14:tracePt t="72253" x="5708650" y="5561013"/>
          <p14:tracePt t="72259" x="5635625" y="5543550"/>
          <p14:tracePt t="72276" x="5486400" y="5514975"/>
          <p14:tracePt t="72293" x="5383213" y="5486400"/>
          <p14:tracePt t="72310" x="5280025" y="5464175"/>
          <p14:tracePt t="72326" x="5183188" y="5451475"/>
          <p14:tracePt t="72343" x="5046663" y="5440363"/>
          <p14:tracePt t="72360" x="4886325" y="5418138"/>
          <p14:tracePt t="72376" x="4692650" y="5389563"/>
          <p14:tracePt t="72393" x="4486275" y="5383213"/>
          <p14:tracePt t="72410" x="4321175" y="5378450"/>
          <p14:tracePt t="72426" x="4194175" y="5378450"/>
          <p14:tracePt t="72443" x="4092575" y="5378450"/>
          <p14:tracePt t="72460" x="3994150" y="5378450"/>
          <p14:tracePt t="72476" x="3835400" y="5365750"/>
          <p14:tracePt t="72493" x="3725863" y="5354638"/>
          <p14:tracePt t="72510" x="3635375" y="5337175"/>
          <p14:tracePt t="72526" x="3582988" y="5337175"/>
          <p14:tracePt t="72543" x="3549650" y="5332413"/>
          <p14:tracePt t="72560" x="3525838" y="5332413"/>
          <p14:tracePt t="72576" x="3486150" y="5326063"/>
          <p14:tracePt t="72593" x="3451225" y="5326063"/>
          <p14:tracePt t="72609" x="3417888" y="5321300"/>
          <p14:tracePt t="72626" x="3371850" y="5321300"/>
          <p14:tracePt t="72643" x="3314700" y="5326063"/>
          <p14:tracePt t="72660" x="3235325" y="5326063"/>
          <p14:tracePt t="72676" x="3121025" y="5332413"/>
          <p14:tracePt t="72693" x="3040063" y="5337175"/>
          <p14:tracePt t="72710" x="2932113" y="5337175"/>
          <p14:tracePt t="72726" x="2806700" y="5337175"/>
          <p14:tracePt t="72743" x="2686050" y="5326063"/>
          <p14:tracePt t="72760" x="2589213" y="5321300"/>
          <p14:tracePt t="72776" x="2492375" y="5321300"/>
          <p14:tracePt t="72793" x="2389188" y="5321300"/>
          <p14:tracePt t="72809" x="2292350" y="5321300"/>
          <p14:tracePt t="72826" x="2222500" y="5321300"/>
          <p14:tracePt t="72843" x="2160588" y="5321300"/>
          <p14:tracePt t="72860" x="2097088" y="5326063"/>
          <p14:tracePt t="72876" x="2035175" y="5332413"/>
          <p14:tracePt t="72893" x="2000250" y="5332413"/>
          <p14:tracePt t="72909" x="1971675" y="5337175"/>
          <p14:tracePt t="72926" x="1943100" y="5337175"/>
          <p14:tracePt t="72943" x="1925638" y="5337175"/>
          <p14:tracePt t="72959" x="1914525" y="5337175"/>
          <p14:tracePt t="72976" x="1908175" y="5337175"/>
          <p14:tracePt t="72993" x="1897063" y="5337175"/>
          <p14:tracePt t="73009" x="1874838" y="5337175"/>
          <p14:tracePt t="73027" x="1835150" y="5332413"/>
          <p14:tracePt t="73043" x="1793875" y="5326063"/>
          <p14:tracePt t="73060" x="1765300" y="5326063"/>
          <p14:tracePt t="73076" x="1749425" y="5321300"/>
          <p14:tracePt t="73093" x="1736725" y="5321300"/>
          <p14:tracePt t="75821" x="1736725" y="5314950"/>
          <p14:tracePt t="75828" x="1736725" y="5308600"/>
          <p14:tracePt t="75868" x="1743075" y="5297488"/>
          <p14:tracePt t="75893" x="1749425" y="5286375"/>
          <p14:tracePt t="75919" x="1749425" y="5280025"/>
          <p14:tracePt t="75973" x="1749425" y="5275263"/>
          <p14:tracePt t="76236" x="1754188" y="5268913"/>
          <p14:tracePt t="76247" x="1765300" y="5264150"/>
          <p14:tracePt t="76268" x="1771650" y="5264150"/>
          <p14:tracePt t="76276" x="1789113" y="5257800"/>
          <p14:tracePt t="76293" x="1789113" y="5251450"/>
          <p14:tracePt t="76293" x="1800225" y="5246688"/>
          <p14:tracePt t="76309" x="1806575" y="5246688"/>
          <p14:tracePt t="76326" x="1817688" y="5240338"/>
          <p14:tracePt t="76342" x="1822450" y="5235575"/>
          <p14:tracePt t="76359" x="1835150" y="5229225"/>
          <p14:tracePt t="76376" x="1839913" y="5229225"/>
          <p14:tracePt t="76420" x="1839913" y="5222875"/>
          <p14:tracePt t="76557" x="1851025" y="5222875"/>
          <p14:tracePt t="76569" x="1879600" y="5222875"/>
          <p14:tracePt t="76576" x="1949450" y="5222875"/>
          <p14:tracePt t="76577" x="2103438" y="5222875"/>
          <p14:tracePt t="76593" x="2235200" y="5240338"/>
          <p14:tracePt t="76609" x="2332038" y="5246688"/>
          <p14:tracePt t="76626" x="2422525" y="5257800"/>
          <p14:tracePt t="76642" x="2486025" y="5268913"/>
          <p14:tracePt t="76659" x="2525713" y="5275263"/>
          <p14:tracePt t="76676" x="2549525" y="5275263"/>
          <p14:tracePt t="76693" x="2560638" y="5280025"/>
          <p14:tracePt t="76709" x="2578100" y="5292725"/>
          <p14:tracePt t="76726" x="2635250" y="5303838"/>
          <p14:tracePt t="76742" x="2697163" y="5321300"/>
          <p14:tracePt t="76759" x="2754313" y="5326063"/>
          <p14:tracePt t="76776" x="2778125" y="5332413"/>
          <p14:tracePt t="76792" x="2794000" y="5337175"/>
          <p14:tracePt t="76809" x="2828925" y="5337175"/>
          <p14:tracePt t="76826" x="2879725" y="5349875"/>
          <p14:tracePt t="76843" x="2960688" y="5349875"/>
          <p14:tracePt t="76859" x="3051175" y="5349875"/>
          <p14:tracePt t="76876" x="3132138" y="5354638"/>
          <p14:tracePt t="76893" x="3171825" y="5354638"/>
          <p14:tracePt t="76909" x="3194050" y="5354638"/>
          <p14:tracePt t="76926" x="3228975" y="5354638"/>
          <p14:tracePt t="76942" x="3275013" y="5354638"/>
          <p14:tracePt t="76959" x="3332163" y="5354638"/>
          <p14:tracePt t="76976" x="3435350" y="5343525"/>
          <p14:tracePt t="76992" x="3565525" y="5343525"/>
          <p14:tracePt t="77009" x="3754438" y="5343525"/>
          <p14:tracePt t="77026" x="3965575" y="5343525"/>
          <p14:tracePt t="77043" x="4178300" y="5354638"/>
          <p14:tracePt t="77059" x="4354513" y="5354638"/>
          <p14:tracePt t="77076" x="4521200" y="5372100"/>
          <p14:tracePt t="77093" x="4589463" y="5372100"/>
          <p14:tracePt t="77109" x="4664075" y="5372100"/>
          <p14:tracePt t="77126" x="4743450" y="5372100"/>
          <p14:tracePt t="77143" x="4811713" y="5372100"/>
          <p14:tracePt t="77159" x="4879975" y="5372100"/>
          <p14:tracePt t="77176" x="4949825" y="5372100"/>
          <p14:tracePt t="77192" x="5018088" y="5372100"/>
          <p14:tracePt t="77209" x="5092700" y="5372100"/>
          <p14:tracePt t="77226" x="5137150" y="5372100"/>
          <p14:tracePt t="77243" x="5178425" y="5365750"/>
          <p14:tracePt t="77259" x="5218113" y="5365750"/>
          <p14:tracePt t="77276" x="5292725" y="5365750"/>
          <p14:tracePt t="77293" x="5343525" y="5365750"/>
          <p14:tracePt t="77309" x="5372100" y="5365750"/>
          <p14:tracePt t="77326" x="5383213" y="5365750"/>
          <p14:tracePt t="77343" x="5394325" y="5360988"/>
          <p14:tracePt t="77359" x="5411788" y="5354638"/>
          <p14:tracePt t="77376" x="5446713" y="5354638"/>
          <p14:tracePt t="77392" x="5503863" y="5349875"/>
          <p14:tracePt t="77409" x="5572125" y="5343525"/>
          <p14:tracePt t="77426" x="5622925" y="5337175"/>
          <p14:tracePt t="77443" x="5668963" y="5332413"/>
          <p14:tracePt t="77459" x="5708650" y="5326063"/>
          <p14:tracePt t="77476" x="5800725" y="5314950"/>
          <p14:tracePt t="77492" x="5892800" y="5314950"/>
          <p14:tracePt t="77509" x="6000750" y="5303838"/>
          <p14:tracePt t="77526" x="6121400" y="5303838"/>
          <p14:tracePt t="77542" x="6229350" y="5303838"/>
          <p14:tracePt t="77559" x="6297613" y="5297488"/>
          <p14:tracePt t="77576" x="6343650" y="5297488"/>
          <p14:tracePt t="77593" x="6372225" y="5297488"/>
          <p14:tracePt t="77609" x="6407150" y="5297488"/>
          <p14:tracePt t="77626" x="6469063" y="5303838"/>
          <p14:tracePt t="77643" x="6550025" y="5332413"/>
          <p14:tracePt t="77659" x="6646863" y="5378450"/>
          <p14:tracePt t="77676" x="6761163" y="5464175"/>
          <p14:tracePt t="77693" x="6811963" y="5532438"/>
          <p14:tracePt t="77709" x="6835775" y="5583238"/>
          <p14:tracePt t="77726" x="6840538" y="5611813"/>
          <p14:tracePt t="77742" x="6840538" y="5629275"/>
          <p14:tracePt t="77759" x="6840538" y="5657850"/>
          <p14:tracePt t="77776" x="6840538" y="5675313"/>
          <p14:tracePt t="77792" x="6840538" y="5686425"/>
          <p14:tracePt t="77809" x="6840538" y="5697538"/>
          <p14:tracePt t="77844" x="6840538" y="5703888"/>
          <p14:tracePt t="77845" x="6840538" y="5708650"/>
          <p14:tracePt t="77859" x="6835775" y="5721350"/>
          <p14:tracePt t="77876" x="6818313" y="5732463"/>
          <p14:tracePt t="77892" x="6807200" y="5743575"/>
          <p14:tracePt t="77909" x="6783388" y="5754688"/>
          <p14:tracePt t="77926" x="6754813" y="5778500"/>
          <p14:tracePt t="77942" x="6704013" y="5807075"/>
          <p14:tracePt t="77959" x="6635750" y="5840413"/>
          <p14:tracePt t="77976" x="6572250" y="5875338"/>
          <p14:tracePt t="77992" x="6475413" y="5921375"/>
          <p14:tracePt t="78009" x="6361113" y="5943600"/>
          <p14:tracePt t="78026" x="6218238" y="5949950"/>
          <p14:tracePt t="78043" x="6022975" y="5965825"/>
          <p14:tracePt t="78059" x="5857875" y="5972175"/>
          <p14:tracePt t="78059" x="5789613" y="5983288"/>
          <p14:tracePt t="78077" x="5640388" y="5983288"/>
          <p14:tracePt t="78092" x="5503863" y="5983288"/>
          <p14:tracePt t="78109" x="5337175" y="5978525"/>
          <p14:tracePt t="78126" x="5154613" y="5978525"/>
          <p14:tracePt t="78142" x="4972050" y="5965825"/>
          <p14:tracePt t="78159" x="4811713" y="5965825"/>
          <p14:tracePt t="78176" x="4725988" y="5965825"/>
          <p14:tracePt t="78192" x="4675188" y="5965825"/>
          <p14:tracePt t="78209" x="4611688" y="5965825"/>
          <p14:tracePt t="78226" x="4514850" y="5972175"/>
          <p14:tracePt t="78242" x="4383088" y="5989638"/>
          <p14:tracePt t="78259" x="4257675" y="6000750"/>
          <p14:tracePt t="78276" x="4075113" y="6040438"/>
          <p14:tracePt t="78293" x="3932238" y="6080125"/>
          <p14:tracePt t="78309" x="3783013" y="6126163"/>
          <p14:tracePt t="78326" x="3622675" y="6172200"/>
          <p14:tracePt t="78342" x="3479800" y="6211888"/>
          <p14:tracePt t="78359" x="3360738" y="6251575"/>
          <p14:tracePt t="78376" x="3251200" y="6275388"/>
          <p14:tracePt t="78393" x="3136900" y="6303963"/>
          <p14:tracePt t="78409" x="3017838" y="6321425"/>
          <p14:tracePt t="78426" x="2892425" y="6332538"/>
          <p14:tracePt t="78442" x="2743200" y="6343650"/>
          <p14:tracePt t="78459" x="2593975" y="6343650"/>
          <p14:tracePt t="78476" x="2400300" y="6343650"/>
          <p14:tracePt t="78493" x="2308225" y="6337300"/>
          <p14:tracePt t="78509" x="2239963" y="6332538"/>
          <p14:tracePt t="78526" x="2171700" y="6332538"/>
          <p14:tracePt t="78542" x="2136775" y="6332538"/>
          <p14:tracePt t="78644" x="2143125" y="6321425"/>
          <p14:tracePt t="78652" x="2149475" y="6315075"/>
          <p14:tracePt t="78660" x="2160588" y="6308725"/>
          <p14:tracePt t="78661" x="2189163" y="6280150"/>
          <p14:tracePt t="78676" x="2406650" y="6143625"/>
          <p14:tracePt t="78693" x="2697163" y="5965825"/>
          <p14:tracePt t="78709" x="3046413" y="5783263"/>
          <p14:tracePt t="78726" x="3349625" y="5635625"/>
          <p14:tracePt t="78742" x="3611563" y="5503863"/>
          <p14:tracePt t="78759" x="3835400" y="5400675"/>
          <p14:tracePt t="78776" x="4029075" y="5314950"/>
          <p14:tracePt t="78793" x="4194175" y="5240338"/>
          <p14:tracePt t="78809" x="4343400" y="5178425"/>
          <p14:tracePt t="78826" x="4475163" y="5121275"/>
          <p14:tracePt t="78842" x="4611688" y="5068888"/>
          <p14:tracePt t="78859" x="4703763" y="5022850"/>
          <p14:tracePt t="78876" x="4840288" y="4972050"/>
          <p14:tracePt t="78893" x="4937125" y="4943475"/>
          <p14:tracePt t="78909" x="5035550" y="4921250"/>
          <p14:tracePt t="78926" x="5165725" y="4897438"/>
          <p14:tracePt t="78942" x="5337175" y="4857750"/>
          <p14:tracePt t="78959" x="5521325" y="4835525"/>
          <p14:tracePt t="78976" x="5715000" y="4818063"/>
          <p14:tracePt t="78992" x="5943600" y="4800600"/>
          <p14:tracePt t="79009" x="6172200" y="4783138"/>
          <p14:tracePt t="79026" x="6389688" y="4772025"/>
          <p14:tracePt t="79042" x="6572250" y="4743450"/>
          <p14:tracePt t="79059" x="6737350" y="4721225"/>
          <p14:tracePt t="79076" x="6897688" y="4697413"/>
          <p14:tracePt t="79093" x="6932613" y="4686300"/>
          <p14:tracePt t="79109" x="6943725" y="4686300"/>
          <p14:tracePt t="79221" x="6961188" y="4679950"/>
          <p14:tracePt t="79229" x="6994525" y="4675188"/>
          <p14:tracePt t="79237" x="7058025" y="4664075"/>
          <p14:tracePt t="79245" x="7269163" y="4640263"/>
          <p14:tracePt t="79260" x="7543800" y="4611688"/>
          <p14:tracePt t="79277" x="7926388" y="4611688"/>
          <p14:tracePt t="79294" x="8137525" y="4611688"/>
          <p14:tracePt t="79310" x="8315325" y="4611688"/>
          <p14:tracePt t="79327" x="8440738" y="4611688"/>
          <p14:tracePt t="79343" x="8543925" y="4594225"/>
          <p14:tracePt t="79360" x="8623300" y="4578350"/>
          <p14:tracePt t="79377" x="8675688" y="4549775"/>
          <p14:tracePt t="79393" x="8709025" y="4525963"/>
          <p14:tracePt t="79410" x="8737600" y="4479925"/>
          <p14:tracePt t="79427" x="8772525" y="4418013"/>
          <p14:tracePt t="79443" x="8783638" y="4354513"/>
          <p14:tracePt t="79460" x="8794750" y="4286250"/>
          <p14:tracePt t="79477" x="8794750" y="4200525"/>
          <p14:tracePt t="79494" x="8789988" y="4149725"/>
          <p14:tracePt t="79510" x="8766175" y="4097338"/>
          <p14:tracePt t="79527" x="8721725" y="4046538"/>
          <p14:tracePt t="79543" x="8647113" y="3989388"/>
          <p14:tracePt t="79560" x="8550275" y="3932238"/>
          <p14:tracePt t="79577" x="8464550" y="3897313"/>
          <p14:tracePt t="79593" x="8389938" y="3868738"/>
          <p14:tracePt t="79610" x="8321675" y="3851275"/>
          <p14:tracePt t="79627" x="8223250" y="3822700"/>
          <p14:tracePt t="79643" x="8086725" y="3794125"/>
          <p14:tracePt t="79660" x="7915275" y="3771900"/>
          <p14:tracePt t="79677" x="7583488" y="3736975"/>
          <p14:tracePt t="79694" x="7229475" y="3692525"/>
          <p14:tracePt t="79710" x="6869113" y="3651250"/>
          <p14:tracePt t="79727" x="6537325" y="3617913"/>
          <p14:tracePt t="79743" x="6303963" y="3611563"/>
          <p14:tracePt t="79760" x="6092825" y="3611563"/>
          <p14:tracePt t="79777" x="5897563" y="3611563"/>
          <p14:tracePt t="79793" x="5692775" y="3629025"/>
          <p14:tracePt t="79810" x="5508625" y="3646488"/>
          <p14:tracePt t="79827" x="5349875" y="3668713"/>
          <p14:tracePt t="79843" x="5211763" y="3692525"/>
          <p14:tracePt t="79860" x="5080000" y="3714750"/>
          <p14:tracePt t="79877" x="4879975" y="3743325"/>
          <p14:tracePt t="79894" x="4760913" y="3765550"/>
          <p14:tracePt t="79910" x="4668838" y="3794125"/>
          <p14:tracePt t="79927" x="4611688" y="3829050"/>
          <p14:tracePt t="79943" x="4560888" y="3863975"/>
          <p14:tracePt t="79960" x="4521200" y="3908425"/>
          <p14:tracePt t="79977" x="4492625" y="3965575"/>
          <p14:tracePt t="79993" x="4468813" y="4040188"/>
          <p14:tracePt t="80010" x="4457700" y="4103688"/>
          <p14:tracePt t="80026" x="4457700" y="4154488"/>
          <p14:tracePt t="80042" x="4457700" y="4206875"/>
          <p14:tracePt t="80059" x="4468813" y="4246563"/>
          <p14:tracePt t="80076" x="4521200" y="4325938"/>
          <p14:tracePt t="80093" x="4572000" y="4389438"/>
          <p14:tracePt t="80110" x="4640263" y="4451350"/>
          <p14:tracePt t="80127" x="4725988" y="4525963"/>
          <p14:tracePt t="80143" x="4846638" y="4606925"/>
          <p14:tracePt t="80160" x="5018088" y="4686300"/>
          <p14:tracePt t="80177" x="5240338" y="4760913"/>
          <p14:tracePt t="80193" x="5492750" y="4818063"/>
          <p14:tracePt t="80210" x="5703888" y="4846638"/>
          <p14:tracePt t="80227" x="5908675" y="4892675"/>
          <p14:tracePt t="80243" x="6108700" y="4914900"/>
          <p14:tracePt t="80260" x="6326188" y="4937125"/>
          <p14:tracePt t="80277" x="6657975" y="4949825"/>
          <p14:tracePt t="80293" x="6880225" y="4943475"/>
          <p14:tracePt t="80310" x="7086600" y="4932363"/>
          <p14:tracePt t="80327" x="7292975" y="4914900"/>
          <p14:tracePt t="80343" x="7508875" y="4886325"/>
          <p14:tracePt t="80360" x="7721600" y="4868863"/>
          <p14:tracePt t="80377" x="7915275" y="4846638"/>
          <p14:tracePt t="80393" x="8097838" y="4806950"/>
          <p14:tracePt t="80410" x="8264525" y="4760913"/>
          <p14:tracePt t="80427" x="8418513" y="4703763"/>
          <p14:tracePt t="80443" x="8561388" y="4640263"/>
          <p14:tracePt t="80460" x="8686800" y="4554538"/>
          <p14:tracePt t="80477" x="8840788" y="4429125"/>
          <p14:tracePt t="80493" x="8886825" y="4354513"/>
          <p14:tracePt t="80510" x="8915400" y="4286250"/>
          <p14:tracePt t="80527" x="8921750" y="4217988"/>
          <p14:tracePt t="80543" x="8915400" y="4149725"/>
          <p14:tracePt t="80560" x="8886825" y="4103688"/>
          <p14:tracePt t="80577" x="8847138" y="4057650"/>
          <p14:tracePt t="80593" x="8789988" y="4029075"/>
          <p14:tracePt t="80610" x="8686800" y="3983038"/>
          <p14:tracePt t="80627" x="8515350" y="3937000"/>
          <p14:tracePt t="80644" x="8304213" y="3886200"/>
          <p14:tracePt t="80660" x="8018463" y="3835400"/>
          <p14:tracePt t="80677" x="7572375" y="3783013"/>
          <p14:tracePt t="80693" x="7315200" y="3754438"/>
          <p14:tracePt t="80710" x="7058025" y="3732213"/>
          <p14:tracePt t="80727" x="6807200" y="3703638"/>
          <p14:tracePt t="80743" x="6600825" y="3692525"/>
          <p14:tracePt t="80760" x="6394450" y="3692525"/>
          <p14:tracePt t="80777" x="6211888" y="3714750"/>
          <p14:tracePt t="80793" x="6040438" y="3743325"/>
          <p14:tracePt t="80810" x="5875338" y="3778250"/>
          <p14:tracePt t="80826" x="5732463" y="3822700"/>
          <p14:tracePt t="80843" x="5611813" y="3863975"/>
          <p14:tracePt t="80860" x="5514975" y="3897313"/>
          <p14:tracePt t="80877" x="5407025" y="3960813"/>
          <p14:tracePt t="80893" x="5360988" y="4006850"/>
          <p14:tracePt t="80910" x="5326063" y="4075113"/>
          <p14:tracePt t="80926" x="5292725" y="4154488"/>
          <p14:tracePt t="80943" x="5268913" y="4251325"/>
          <p14:tracePt t="80960" x="5257800" y="4332288"/>
          <p14:tracePt t="80977" x="5251450" y="4383088"/>
          <p14:tracePt t="80993" x="5246688" y="4422775"/>
          <p14:tracePt t="81010" x="5246688" y="4464050"/>
          <p14:tracePt t="81027" x="5246688" y="4497388"/>
          <p14:tracePt t="81043" x="5251450" y="4532313"/>
          <p14:tracePt t="81060" x="5268913" y="4560888"/>
          <p14:tracePt t="81077" x="5280025" y="4589463"/>
          <p14:tracePt t="81093" x="5286375" y="4594225"/>
          <p14:tracePt t="81133" x="5292725" y="4600575"/>
          <p14:tracePt t="81397" x="0" y="0"/>
        </p14:tracePtLst>
        <p14:tracePtLst>
          <p14:tracePt t="83141" x="5789613" y="6418263"/>
          <p14:tracePt t="83373" x="5789613" y="6411913"/>
          <p14:tracePt t="83389" x="5800725" y="6411913"/>
          <p14:tracePt t="83397" x="5818188" y="6407150"/>
          <p14:tracePt t="83410" x="5840413" y="6394450"/>
          <p14:tracePt t="83410" x="5961063" y="6354763"/>
          <p14:tracePt t="83426" x="6137275" y="6315075"/>
          <p14:tracePt t="83443" x="6315075" y="6297613"/>
          <p14:tracePt t="83460" x="6435725" y="6280150"/>
          <p14:tracePt t="83477" x="6497638" y="6280150"/>
          <p14:tracePt t="83493" x="6503988" y="6280150"/>
          <p14:tracePt t="83510" x="6526213" y="6297613"/>
          <p14:tracePt t="83526" x="6550025" y="6337300"/>
          <p14:tracePt t="83543" x="6594475" y="6389688"/>
          <p14:tracePt t="83560" x="6629400" y="6429375"/>
          <p14:tracePt t="83577" x="6657975" y="6446838"/>
          <p14:tracePt t="83593" x="6669088" y="6457950"/>
          <p14:tracePt t="83629" x="6675438" y="6464300"/>
          <p14:tracePt t="83693" x="6680200" y="6464300"/>
          <p14:tracePt t="83703" x="6686550" y="6464300"/>
          <p14:tracePt t="83717" x="6697663" y="6464300"/>
          <p14:tracePt t="83725" x="6704013" y="6464300"/>
          <p14:tracePt t="83731" x="6708775" y="6457950"/>
          <p14:tracePt t="83821" x="6721475" y="6451600"/>
          <p14:tracePt t="83829" x="6726238" y="6451600"/>
          <p14:tracePt t="83843" x="6743700" y="6446838"/>
          <p14:tracePt t="83843" x="6783388" y="6440488"/>
          <p14:tracePt t="83860" x="6835775" y="6435725"/>
          <p14:tracePt t="83877" x="6921500" y="6423025"/>
          <p14:tracePt t="83893" x="6965950" y="6418263"/>
          <p14:tracePt t="83910" x="6972300" y="6411913"/>
          <p14:tracePt t="84093" x="6978650" y="6394450"/>
          <p14:tracePt t="84094" x="6983413" y="6372225"/>
          <p14:tracePt t="84110" x="7000875" y="6343650"/>
          <p14:tracePt t="84110" x="7018338" y="6240463"/>
          <p14:tracePt t="84126" x="7029450" y="6115050"/>
          <p14:tracePt t="84143" x="7029450" y="5949950"/>
          <p14:tracePt t="84160" x="7023100" y="5761038"/>
          <p14:tracePt t="84177" x="6954838" y="5508625"/>
          <p14:tracePt t="84193" x="6829425" y="5194300"/>
          <p14:tracePt t="84210" x="6646863" y="4868863"/>
          <p14:tracePt t="84226" x="6475413" y="4572000"/>
          <p14:tracePt t="84243" x="6326188" y="4383088"/>
          <p14:tracePt t="84260" x="6218238" y="4246563"/>
          <p14:tracePt t="84276" x="6057900" y="4103688"/>
          <p14:tracePt t="84293" x="5972175" y="4035425"/>
          <p14:tracePt t="84310" x="5926138" y="4011613"/>
          <p14:tracePt t="84597" x="5954713" y="4046538"/>
          <p14:tracePt t="84605" x="6000750" y="4086225"/>
          <p14:tracePt t="84613" x="6075363" y="4149725"/>
          <p14:tracePt t="84621" x="6165850" y="4211638"/>
          <p14:tracePt t="84626" x="6365875" y="4337050"/>
          <p14:tracePt t="84643" x="6521450" y="4406900"/>
          <p14:tracePt t="84660" x="6594475" y="4429125"/>
          <p14:tracePt t="84676" x="6623050" y="4440238"/>
          <p14:tracePt t="85077" x="6635750" y="4440238"/>
          <p14:tracePt t="85086" x="6657975" y="4446588"/>
          <p14:tracePt t="85093" x="6708775" y="4457700"/>
          <p14:tracePt t="85094" x="6869113" y="4508500"/>
          <p14:tracePt t="85110" x="7046913" y="4549775"/>
          <p14:tracePt t="85126" x="7200900" y="4572000"/>
          <p14:tracePt t="85142" x="7315200" y="4583113"/>
          <p14:tracePt t="85159" x="7378700" y="4594225"/>
          <p14:tracePt t="85176" x="7407275" y="4600575"/>
          <p14:tracePt t="85193" x="7412038" y="4600575"/>
          <p14:tracePt t="85582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Heavy Ion Reactions</a:t>
            </a:r>
            <a:endParaRPr lang="en-US" dirty="0"/>
          </a:p>
        </p:txBody>
      </p:sp>
      <p:sp>
        <p:nvSpPr>
          <p:cNvPr id="258050" name="Rectangle 2"/>
          <p:cNvSpPr>
            <a:spLocks noGrp="1" noChangeArrowheads="1"/>
          </p:cNvSpPr>
          <p:nvPr>
            <p:ph idx="1"/>
          </p:nvPr>
        </p:nvSpPr>
        <p:spPr>
          <a:xfrm>
            <a:off x="381000" y="1066800"/>
            <a:ext cx="8077200" cy="5486400"/>
          </a:xfrm>
        </p:spPr>
        <p:txBody>
          <a:bodyPr>
            <a:normAutofit fontScale="70000" lnSpcReduction="20000"/>
          </a:bodyPr>
          <a:lstStyle/>
          <a:p>
            <a:pPr marL="120650" indent="-285750">
              <a:lnSpc>
                <a:spcPct val="90000"/>
              </a:lnSpc>
            </a:pPr>
            <a:r>
              <a:rPr lang="en-US" sz="3200" dirty="0" smtClean="0"/>
              <a:t>Inelastic scattering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3200" dirty="0" smtClean="0"/>
              <a:t>scattering </a:t>
            </a:r>
            <a:r>
              <a:rPr lang="en-US" sz="3200" dirty="0"/>
              <a:t>in which some of projectile’s kinetic energy transformed into excitation of target </a:t>
            </a:r>
            <a:r>
              <a:rPr lang="en-US" sz="3200" dirty="0" smtClean="0"/>
              <a:t>nucleus</a:t>
            </a:r>
          </a:p>
          <a:p>
            <a:pPr marL="1200150" lvl="2" indent="-285750">
              <a:lnSpc>
                <a:spcPct val="90000"/>
              </a:lnSpc>
            </a:pPr>
            <a:r>
              <a:rPr lang="en-US" sz="3200" dirty="0" smtClean="0"/>
              <a:t>greatest </a:t>
            </a:r>
            <a:r>
              <a:rPr lang="en-US" sz="3200" dirty="0"/>
              <a:t>importance at large impact parameters</a:t>
            </a:r>
          </a:p>
          <a:p>
            <a:pPr marL="685800" lvl="1" indent="-228600">
              <a:lnSpc>
                <a:spcPct val="90000"/>
              </a:lnSpc>
            </a:pPr>
            <a:r>
              <a:rPr lang="en-US" sz="3200" dirty="0"/>
              <a:t>heavy ions valuable </a:t>
            </a:r>
            <a:endParaRPr lang="en-US" sz="3200" dirty="0" smtClean="0"/>
          </a:p>
          <a:p>
            <a:pPr marL="1143000" lvl="2" indent="-228600">
              <a:lnSpc>
                <a:spcPct val="90000"/>
              </a:lnSpc>
            </a:pPr>
            <a:r>
              <a:rPr lang="en-US" sz="3200" dirty="0" smtClean="0"/>
              <a:t>can </a:t>
            </a:r>
            <a:r>
              <a:rPr lang="en-US" sz="3200" dirty="0"/>
              <a:t>excite high-spin states in target nuclei because of large angular momenta</a:t>
            </a:r>
          </a:p>
          <a:p>
            <a:pPr marL="120650" indent="-285750">
              <a:lnSpc>
                <a:spcPct val="90000"/>
              </a:lnSpc>
            </a:pPr>
            <a:r>
              <a:rPr lang="en-US" sz="3200" dirty="0" smtClean="0"/>
              <a:t>Can experience Coulomb excitation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3200" dirty="0" smtClean="0"/>
              <a:t>high charges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3200" dirty="0" smtClean="0"/>
              <a:t>below </a:t>
            </a:r>
            <a:r>
              <a:rPr lang="en-US" sz="3200" dirty="0"/>
              <a:t>Coulomb barrier </a:t>
            </a:r>
            <a:r>
              <a:rPr lang="en-US" sz="3200" dirty="0" smtClean="0"/>
              <a:t>heights </a:t>
            </a:r>
            <a:r>
              <a:rPr lang="en-US" sz="3200" dirty="0"/>
              <a:t>and excite nuclei by purely electromagnetic </a:t>
            </a:r>
            <a:r>
              <a:rPr lang="en-US" sz="3200" dirty="0" smtClean="0"/>
              <a:t>interactions</a:t>
            </a:r>
            <a:endParaRPr lang="en-US" sz="3200" dirty="0"/>
          </a:p>
          <a:p>
            <a:pPr>
              <a:lnSpc>
                <a:spcPct val="90000"/>
              </a:lnSpc>
            </a:pPr>
            <a:r>
              <a:rPr lang="en-US" sz="3200" dirty="0"/>
              <a:t>Transfer Reactions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3200" dirty="0"/>
              <a:t>stripping and pickup reactions prevalent with heavy ions</a:t>
            </a:r>
          </a:p>
          <a:p>
            <a:pPr marL="1143000" lvl="2" indent="-228600">
              <a:lnSpc>
                <a:spcPct val="90000"/>
              </a:lnSpc>
            </a:pPr>
            <a:r>
              <a:rPr lang="en-US" sz="3200" dirty="0"/>
              <a:t>take place at impact parameters just below those at which interactions are purely Coulombic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3200" dirty="0"/>
              <a:t>angular distributions show oscillatory, diffraction-like pattern when transfer reaction to single, well-defined state observed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455"/>
    </mc:Choice>
    <mc:Fallback xmlns="">
      <p:transition spd="slow" advTm="97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491" x="5846763" y="1663700"/>
          <p14:tracePt t="7582" x="5846763" y="1651000"/>
          <p14:tracePt t="7590" x="5818188" y="1628775"/>
          <p14:tracePt t="7606" x="5807075" y="1617663"/>
          <p14:tracePt t="7607" x="5761038" y="1582738"/>
          <p14:tracePt t="7622" x="5680075" y="1531938"/>
          <p14:tracePt t="7639" x="5572125" y="1479550"/>
          <p14:tracePt t="7656" x="5435600" y="1422400"/>
          <p14:tracePt t="7673" x="5264150" y="1360488"/>
          <p14:tracePt t="7689" x="5080000" y="1308100"/>
          <p14:tracePt t="7706" x="4897438" y="1268413"/>
          <p14:tracePt t="7722" x="4697413" y="1246188"/>
          <p14:tracePt t="7739" x="4451350" y="1228725"/>
          <p14:tracePt t="7756" x="4200525" y="1211263"/>
          <p14:tracePt t="7773" x="3965575" y="1193800"/>
          <p14:tracePt t="7789" x="3783013" y="1182688"/>
          <p14:tracePt t="7806" x="3578225" y="1182688"/>
          <p14:tracePt t="7822" x="3457575" y="1206500"/>
          <p14:tracePt t="7839" x="3303588" y="1222375"/>
          <p14:tracePt t="7856" x="3114675" y="1246188"/>
          <p14:tracePt t="7872" x="2921000" y="1274763"/>
          <p14:tracePt t="7889" x="2732088" y="1292225"/>
          <p14:tracePt t="7906" x="2578100" y="1303338"/>
          <p14:tracePt t="7923" x="2446338" y="1320800"/>
          <p14:tracePt t="7939" x="2332038" y="1325563"/>
          <p14:tracePt t="7956" x="2217738" y="1343025"/>
          <p14:tracePt t="7972" x="2120900" y="1354138"/>
          <p14:tracePt t="7989" x="2039938" y="1365250"/>
          <p14:tracePt t="8006" x="1965325" y="1371600"/>
          <p14:tracePt t="8022" x="1949450" y="1377950"/>
          <p14:tracePt t="8039" x="1925638" y="1382713"/>
          <p14:tracePt t="8056" x="1903413" y="1400175"/>
          <p14:tracePt t="8072" x="1868488" y="1411288"/>
          <p14:tracePt t="8089" x="1828800" y="1428750"/>
          <p14:tracePt t="8106" x="1789113" y="1450975"/>
          <p14:tracePt t="8122" x="1760538" y="1468438"/>
          <p14:tracePt t="8139" x="1736725" y="1492250"/>
          <p14:tracePt t="8156" x="1714500" y="1520825"/>
          <p14:tracePt t="8172" x="1697038" y="1543050"/>
          <p14:tracePt t="8189" x="1685925" y="1577975"/>
          <p14:tracePt t="8206" x="1668463" y="1611313"/>
          <p14:tracePt t="8223" x="1663700" y="1635125"/>
          <p14:tracePt t="8239" x="1651000" y="1646238"/>
          <p14:tracePt t="8256" x="1651000" y="1657350"/>
          <p14:tracePt t="8273" x="1651000" y="1679575"/>
          <p14:tracePt t="8289" x="1651000" y="1692275"/>
          <p14:tracePt t="8306" x="1651000" y="1708150"/>
          <p14:tracePt t="8323" x="1657350" y="1725613"/>
          <p14:tracePt t="8339" x="1663700" y="1743075"/>
          <p14:tracePt t="8356" x="1668463" y="1760538"/>
          <p14:tracePt t="8372" x="1679575" y="1771650"/>
          <p14:tracePt t="8389" x="1679575" y="1789113"/>
          <p14:tracePt t="8406" x="1708150" y="1806575"/>
          <p14:tracePt t="8423" x="1725613" y="1817688"/>
          <p14:tracePt t="8439" x="1765300" y="1835150"/>
          <p14:tracePt t="8456" x="1800225" y="1857375"/>
          <p14:tracePt t="8472" x="1828800" y="1874838"/>
          <p14:tracePt t="8489" x="1868488" y="1885950"/>
          <p14:tracePt t="8506" x="1908175" y="1903413"/>
          <p14:tracePt t="8523" x="1954213" y="1908175"/>
          <p14:tracePt t="8539" x="2006600" y="1920875"/>
          <p14:tracePt t="8556" x="2068513" y="1931988"/>
          <p14:tracePt t="8572" x="2143125" y="1949450"/>
          <p14:tracePt t="8589" x="2228850" y="1965325"/>
          <p14:tracePt t="8606" x="2332038" y="1993900"/>
          <p14:tracePt t="8623" x="2389188" y="2000250"/>
          <p14:tracePt t="8639" x="2446338" y="2006600"/>
          <p14:tracePt t="8656" x="2508250" y="2006600"/>
          <p14:tracePt t="8672" x="2571750" y="2011363"/>
          <p14:tracePt t="8689" x="2628900" y="2011363"/>
          <p14:tracePt t="8706" x="2679700" y="2017713"/>
          <p14:tracePt t="8722" x="2736850" y="2022475"/>
          <p14:tracePt t="8739" x="2789238" y="2028825"/>
          <p14:tracePt t="8756" x="2846388" y="2035175"/>
          <p14:tracePt t="8772" x="2903538" y="2035175"/>
          <p14:tracePt t="8789" x="2936875" y="2039938"/>
          <p14:tracePt t="8806" x="2994025" y="2046288"/>
          <p14:tracePt t="8823" x="3028950" y="2046288"/>
          <p14:tracePt t="8839" x="3074988" y="2051050"/>
          <p14:tracePt t="8855" x="3121025" y="2051050"/>
          <p14:tracePt t="8872" x="3154363" y="2051050"/>
          <p14:tracePt t="8889" x="3194050" y="2046288"/>
          <p14:tracePt t="8906" x="3228975" y="2046288"/>
          <p14:tracePt t="8923" x="3286125" y="2039938"/>
          <p14:tracePt t="8939" x="3336925" y="2035175"/>
          <p14:tracePt t="8956" x="3382963" y="2028825"/>
          <p14:tracePt t="8972" x="3435350" y="2028825"/>
          <p14:tracePt t="8989" x="3479800" y="2028825"/>
          <p14:tracePt t="9006" x="3571875" y="2028825"/>
          <p14:tracePt t="9023" x="3635375" y="2028825"/>
          <p14:tracePt t="9039" x="3675063" y="2028825"/>
          <p14:tracePt t="9056" x="3721100" y="2028825"/>
          <p14:tracePt t="9074" x="3760788" y="2028825"/>
          <p14:tracePt t="9089" x="3794125" y="2028825"/>
          <p14:tracePt t="9106" x="3863975" y="2028825"/>
          <p14:tracePt t="9122" x="3954463" y="2039938"/>
          <p14:tracePt t="9139" x="4040188" y="2046288"/>
          <p14:tracePt t="9156" x="4132263" y="2051050"/>
          <p14:tracePt t="9172" x="4194175" y="2057400"/>
          <p14:tracePt t="9189" x="4257675" y="2063750"/>
          <p14:tracePt t="9206" x="4389438" y="2079625"/>
          <p14:tracePt t="9223" x="4486275" y="2085975"/>
          <p14:tracePt t="9239" x="4589463" y="2092325"/>
          <p14:tracePt t="9256" x="4657725" y="2092325"/>
          <p14:tracePt t="9272" x="4737100" y="2092325"/>
          <p14:tracePt t="9289" x="4846638" y="2092325"/>
          <p14:tracePt t="9306" x="4983163" y="2092325"/>
          <p14:tracePt t="9322" x="5126038" y="2092325"/>
          <p14:tracePt t="9339" x="5257800" y="2092325"/>
          <p14:tracePt t="9356" x="5372100" y="2103438"/>
          <p14:tracePt t="9372" x="5492750" y="2103438"/>
          <p14:tracePt t="9389" x="5611813" y="2108200"/>
          <p14:tracePt t="9406" x="5807075" y="2125663"/>
          <p14:tracePt t="9423" x="5932488" y="2132013"/>
          <p14:tracePt t="9439" x="6064250" y="2132013"/>
          <p14:tracePt t="9456" x="6172200" y="2136775"/>
          <p14:tracePt t="9472" x="6280150" y="2136775"/>
          <p14:tracePt t="9490" x="6389688" y="2143125"/>
          <p14:tracePt t="9506" x="6486525" y="2143125"/>
          <p14:tracePt t="9523" x="6594475" y="2136775"/>
          <p14:tracePt t="9539" x="6686550" y="2132013"/>
          <p14:tracePt t="9556" x="6765925" y="2114550"/>
          <p14:tracePt t="9572" x="6835775" y="2097088"/>
          <p14:tracePt t="9589" x="6886575" y="2085975"/>
          <p14:tracePt t="9606" x="6965950" y="2046288"/>
          <p14:tracePt t="9622" x="7023100" y="2022475"/>
          <p14:tracePt t="9639" x="7051675" y="2006600"/>
          <p14:tracePt t="9656" x="7086600" y="1989138"/>
          <p14:tracePt t="9672" x="7115175" y="1960563"/>
          <p14:tracePt t="9689" x="7189788" y="1914525"/>
          <p14:tracePt t="9706" x="7264400" y="1863725"/>
          <p14:tracePt t="9722" x="7326313" y="1822450"/>
          <p14:tracePt t="9739" x="7366000" y="1778000"/>
          <p14:tracePt t="9756" x="7429500" y="1731963"/>
          <p14:tracePt t="9773" x="7493000" y="1679575"/>
          <p14:tracePt t="9789" x="7561263" y="1628775"/>
          <p14:tracePt t="9789" x="7583488" y="1617663"/>
          <p14:tracePt t="9806" x="7635875" y="1577975"/>
          <p14:tracePt t="9822" x="7680325" y="1554163"/>
          <p14:tracePt t="9839" x="7721600" y="1525588"/>
          <p14:tracePt t="9856" x="7732713" y="1514475"/>
          <p14:tracePt t="9872" x="7750175" y="1503363"/>
          <p14:tracePt t="9889" x="7754938" y="1485900"/>
          <p14:tracePt t="9906" x="7772400" y="1468438"/>
          <p14:tracePt t="9922" x="7789863" y="1439863"/>
          <p14:tracePt t="9939" x="7800975" y="1417638"/>
          <p14:tracePt t="9956" x="7807325" y="1400175"/>
          <p14:tracePt t="9972" x="7807325" y="1382713"/>
          <p14:tracePt t="9989" x="7807325" y="1365250"/>
          <p14:tracePt t="10006" x="7800975" y="1336675"/>
          <p14:tracePt t="10023" x="7772400" y="1314450"/>
          <p14:tracePt t="10039" x="7737475" y="1296988"/>
          <p14:tracePt t="10056" x="7675563" y="1274763"/>
          <p14:tracePt t="10072" x="7561263" y="1246188"/>
          <p14:tracePt t="10089" x="7378700" y="1222375"/>
          <p14:tracePt t="10106" x="7132638" y="1206500"/>
          <p14:tracePt t="10122" x="6880225" y="1189038"/>
          <p14:tracePt t="10139" x="6651625" y="1171575"/>
          <p14:tracePt t="10156" x="6435725" y="1160463"/>
          <p14:tracePt t="10172" x="6223000" y="1143000"/>
          <p14:tracePt t="10189" x="5994400" y="1131888"/>
          <p14:tracePt t="10206" x="5686425" y="1114425"/>
          <p14:tracePt t="10222" x="5521325" y="1114425"/>
          <p14:tracePt t="10239" x="5394325" y="1114425"/>
          <p14:tracePt t="10256" x="5275263" y="1114425"/>
          <p14:tracePt t="10272" x="5154613" y="1114425"/>
          <p14:tracePt t="10289" x="5018088" y="1114425"/>
          <p14:tracePt t="10306" x="4864100" y="1114425"/>
          <p14:tracePt t="10322" x="4686300" y="1103313"/>
          <p14:tracePt t="10339" x="4492625" y="1096963"/>
          <p14:tracePt t="10356" x="4292600" y="1079500"/>
          <p14:tracePt t="10372" x="4097338" y="1079500"/>
          <p14:tracePt t="10389" x="3921125" y="1079500"/>
          <p14:tracePt t="10406" x="3697288" y="1079500"/>
          <p14:tracePt t="10422" x="3571875" y="1079500"/>
          <p14:tracePt t="10439" x="3446463" y="1074738"/>
          <p14:tracePt t="10456" x="3336925" y="1063625"/>
          <p14:tracePt t="10472" x="3235325" y="1057275"/>
          <p14:tracePt t="10489" x="3165475" y="1050925"/>
          <p14:tracePt t="10506" x="3103563" y="1050925"/>
          <p14:tracePt t="10523" x="3068638" y="1050925"/>
          <p14:tracePt t="10539" x="3057525" y="1050925"/>
          <p14:tracePt t="10556" x="3051175" y="1050925"/>
          <p14:tracePt t="10620" x="0" y="0"/>
        </p14:tracePtLst>
        <p14:tracePtLst>
          <p14:tracePt t="22396" x="1908175" y="1149350"/>
          <p14:tracePt t="22606" x="1903413" y="1149350"/>
          <p14:tracePt t="22616" x="1897063" y="1149350"/>
          <p14:tracePt t="22622" x="1885950" y="1149350"/>
          <p14:tracePt t="22638" x="1851025" y="1143000"/>
          <p14:tracePt t="22654" x="1835150" y="1143000"/>
          <p14:tracePt t="22662" x="1765300" y="1125538"/>
          <p14:tracePt t="22678" x="1628775" y="1120775"/>
          <p14:tracePt t="22689" x="1463675" y="1114425"/>
          <p14:tracePt t="22710" x="1303338" y="1103313"/>
          <p14:tracePt t="22726" x="1165225" y="1096963"/>
          <p14:tracePt t="22742" x="1050925" y="1092200"/>
          <p14:tracePt t="22758" x="949325" y="1079500"/>
          <p14:tracePt t="22774" x="863600" y="1079500"/>
          <p14:tracePt t="22790" x="800100" y="1092200"/>
          <p14:tracePt t="22806" x="692150" y="1125538"/>
          <p14:tracePt t="22823" x="639763" y="1149350"/>
          <p14:tracePt t="22839" x="600075" y="1171575"/>
          <p14:tracePt t="22856" x="565150" y="1211263"/>
          <p14:tracePt t="22872" x="520700" y="1274763"/>
          <p14:tracePt t="22889" x="474663" y="1365250"/>
          <p14:tracePt t="22906" x="434975" y="1497013"/>
          <p14:tracePt t="22922" x="428625" y="1646238"/>
          <p14:tracePt t="22939" x="428625" y="1782763"/>
          <p14:tracePt t="22956" x="446088" y="1931988"/>
          <p14:tracePt t="22972" x="485775" y="2068513"/>
          <p14:tracePt t="22989" x="531813" y="2222500"/>
          <p14:tracePt t="23006" x="617538" y="2400300"/>
          <p14:tracePt t="23022" x="668338" y="2474913"/>
          <p14:tracePt t="23039" x="703263" y="2520950"/>
          <p14:tracePt t="23056" x="731838" y="2554288"/>
          <p14:tracePt t="23073" x="760413" y="2571750"/>
          <p14:tracePt t="23089" x="782638" y="2589213"/>
          <p14:tracePt t="23106" x="822325" y="2611438"/>
          <p14:tracePt t="23122" x="868363" y="2628900"/>
          <p14:tracePt t="23139" x="949325" y="2663825"/>
          <p14:tracePt t="23156" x="1000125" y="2686050"/>
          <p14:tracePt t="23172" x="1057275" y="2703513"/>
          <p14:tracePt t="23189" x="1092200" y="2708275"/>
          <p14:tracePt t="23206" x="1120775" y="2714625"/>
          <p14:tracePt t="23223" x="1131888" y="2720975"/>
          <p14:tracePt t="23239" x="1136650" y="2720975"/>
          <p14:tracePt t="23256" x="1165225" y="2732088"/>
          <p14:tracePt t="23272" x="1211263" y="2749550"/>
          <p14:tracePt t="23289" x="1268413" y="2765425"/>
          <p14:tracePt t="23306" x="1325563" y="2789238"/>
          <p14:tracePt t="23323" x="1365250" y="2806700"/>
          <p14:tracePt t="23339" x="1393825" y="2817813"/>
          <p14:tracePt t="23356" x="1428750" y="2828925"/>
          <p14:tracePt t="23373" x="1474788" y="2840038"/>
          <p14:tracePt t="23389" x="1536700" y="2863850"/>
          <p14:tracePt t="23406" x="1646238" y="2886075"/>
          <p14:tracePt t="23423" x="1714500" y="2903538"/>
          <p14:tracePt t="23439" x="1782763" y="2921000"/>
          <p14:tracePt t="23456" x="1835150" y="2932113"/>
          <p14:tracePt t="23472" x="1908175" y="2954338"/>
          <p14:tracePt t="23489" x="1993900" y="2971800"/>
          <p14:tracePt t="23506" x="2057400" y="2989263"/>
          <p14:tracePt t="23523" x="2103438" y="2994025"/>
          <p14:tracePt t="23539" x="2136775" y="3000375"/>
          <p14:tracePt t="23556" x="2171700" y="3000375"/>
          <p14:tracePt t="23572" x="2200275" y="3000375"/>
          <p14:tracePt t="23589" x="2222500" y="3000375"/>
          <p14:tracePt t="23606" x="2235200" y="3000375"/>
          <p14:tracePt t="23623" x="2239963" y="3000375"/>
          <p14:tracePt t="23639" x="2246313" y="3000375"/>
          <p14:tracePt t="23719" x="2257425" y="3000375"/>
          <p14:tracePt t="23726" x="2257425" y="3006725"/>
          <p14:tracePt t="23734" x="2274888" y="3006725"/>
          <p14:tracePt t="23742" x="2292350" y="3006725"/>
          <p14:tracePt t="23742" x="2297113" y="3006725"/>
          <p14:tracePt t="23759" x="2314575" y="3011488"/>
          <p14:tracePt t="23766" x="2325688" y="3011488"/>
          <p14:tracePt t="23774" x="2336800" y="3011488"/>
          <p14:tracePt t="23789" x="2343150" y="3011488"/>
          <p14:tracePt t="23846" x="2349500" y="3011488"/>
          <p14:tracePt t="23862" x="2354263" y="3011488"/>
          <p14:tracePt t="23882" x="2360613" y="3011488"/>
          <p14:tracePt t="23966" x="2354263" y="3011488"/>
          <p14:tracePt t="23974" x="2349500" y="3011488"/>
          <p14:tracePt t="23990" x="2343150" y="3017838"/>
          <p14:tracePt t="23991" x="2336800" y="3017838"/>
          <p14:tracePt t="24006" x="2320925" y="3017838"/>
          <p14:tracePt t="24023" x="2286000" y="3017838"/>
          <p14:tracePt t="24039" x="2239963" y="3006725"/>
          <p14:tracePt t="24056" x="2193925" y="2994025"/>
          <p14:tracePt t="24072" x="2143125" y="2994025"/>
          <p14:tracePt t="24088" x="2079625" y="2989263"/>
          <p14:tracePt t="24105" x="2000250" y="2982913"/>
          <p14:tracePt t="24122" x="1908175" y="2978150"/>
          <p14:tracePt t="24138" x="1822450" y="2978150"/>
          <p14:tracePt t="24156" x="1743075" y="2965450"/>
          <p14:tracePt t="24172" x="1679575" y="2965450"/>
          <p14:tracePt t="24189" x="1622425" y="2965450"/>
          <p14:tracePt t="24206" x="1508125" y="2971800"/>
          <p14:tracePt t="24223" x="1428750" y="2978150"/>
          <p14:tracePt t="24239" x="1336675" y="2989263"/>
          <p14:tracePt t="24256" x="1268413" y="2989263"/>
          <p14:tracePt t="24272" x="1206500" y="2994025"/>
          <p14:tracePt t="24289" x="1171575" y="3006725"/>
          <p14:tracePt t="24306" x="1149350" y="3017838"/>
          <p14:tracePt t="24323" x="1120775" y="3046413"/>
          <p14:tracePt t="24339" x="1085850" y="3079750"/>
          <p14:tracePt t="24356" x="1057275" y="3114675"/>
          <p14:tracePt t="24372" x="1035050" y="3143250"/>
          <p14:tracePt t="24389" x="1022350" y="3182938"/>
          <p14:tracePt t="24406" x="1000125" y="3246438"/>
          <p14:tracePt t="24423" x="989013" y="3263900"/>
          <p14:tracePt t="24439" x="982663" y="3286125"/>
          <p14:tracePt t="24456" x="977900" y="3292475"/>
          <p14:tracePt t="24472" x="977900" y="3303588"/>
          <p14:tracePt t="24489" x="971550" y="3308350"/>
          <p14:tracePt t="24506" x="971550" y="3321050"/>
          <p14:tracePt t="24522" x="971550" y="3325813"/>
          <p14:tracePt t="24539" x="971550" y="3332163"/>
          <p14:tracePt t="24556" x="971550" y="3336925"/>
          <p14:tracePt t="24572" x="971550" y="3343275"/>
          <p14:tracePt t="24589" x="977900" y="3354388"/>
          <p14:tracePt t="24606" x="989013" y="3382963"/>
          <p14:tracePt t="24623" x="1000125" y="3400425"/>
          <p14:tracePt t="24639" x="1017588" y="3429000"/>
          <p14:tracePt t="24656" x="1039813" y="3457575"/>
          <p14:tracePt t="24672" x="1050925" y="3479800"/>
          <p14:tracePt t="24689" x="1063625" y="3497263"/>
          <p14:tracePt t="24706" x="1074738" y="3508375"/>
          <p14:tracePt t="24723" x="1074738" y="3521075"/>
          <p14:tracePt t="24739" x="1085850" y="3536950"/>
          <p14:tracePt t="24756" x="1103313" y="3565525"/>
          <p14:tracePt t="24772" x="1120775" y="3582988"/>
          <p14:tracePt t="24789" x="1154113" y="3617913"/>
          <p14:tracePt t="24807" x="1177925" y="3640138"/>
          <p14:tracePt t="24822" x="1200150" y="3663950"/>
          <p14:tracePt t="24840" x="1217613" y="3686175"/>
          <p14:tracePt t="24856" x="1246188" y="3708400"/>
          <p14:tracePt t="24872" x="1268413" y="3732213"/>
          <p14:tracePt t="24889" x="1279525" y="3736975"/>
          <p14:tracePt t="24906" x="1296988" y="3754438"/>
          <p14:tracePt t="24922" x="1325563" y="3760788"/>
          <p14:tracePt t="24939" x="1354138" y="3778250"/>
          <p14:tracePt t="24956" x="1389063" y="3783013"/>
          <p14:tracePt t="24972" x="1435100" y="3794125"/>
          <p14:tracePt t="24989" x="1485900" y="3800475"/>
          <p14:tracePt t="25006" x="1593850" y="3822700"/>
          <p14:tracePt t="25022" x="1663700" y="3835400"/>
          <p14:tracePt t="25039" x="1725613" y="3840163"/>
          <p14:tracePt t="25056" x="1789113" y="3846513"/>
          <p14:tracePt t="25073" x="1835150" y="3851275"/>
          <p14:tracePt t="25089" x="1885950" y="3857625"/>
          <p14:tracePt t="25106" x="1936750" y="3863975"/>
          <p14:tracePt t="25122" x="1989138" y="3863975"/>
          <p14:tracePt t="25139" x="2035175" y="3863975"/>
          <p14:tracePt t="25156" x="2063750" y="3868738"/>
          <p14:tracePt t="25172" x="2085975" y="3868738"/>
          <p14:tracePt t="25189" x="2092325" y="3868738"/>
          <p14:tracePt t="25206" x="2097088" y="3868738"/>
          <p14:tracePt t="25222" x="2103438" y="3868738"/>
          <p14:tracePt t="25239" x="2108200" y="3868738"/>
          <p14:tracePt t="25256" x="2114550" y="3868738"/>
          <p14:tracePt t="25272" x="2125663" y="3868738"/>
          <p14:tracePt t="25289" x="2143125" y="3868738"/>
          <p14:tracePt t="25306" x="2182813" y="3868738"/>
          <p14:tracePt t="25322" x="2222500" y="3857625"/>
          <p14:tracePt t="25339" x="2257425" y="3851275"/>
          <p14:tracePt t="25356" x="2308225" y="3846513"/>
          <p14:tracePt t="25372" x="2360613" y="3846513"/>
          <p14:tracePt t="25389" x="2417763" y="3840163"/>
          <p14:tracePt t="25406" x="2463800" y="3840163"/>
          <p14:tracePt t="25422" x="2492375" y="3840163"/>
          <p14:tracePt t="25439" x="2536825" y="3840163"/>
          <p14:tracePt t="25456" x="2582863" y="3835400"/>
          <p14:tracePt t="25472" x="2651125" y="3835400"/>
          <p14:tracePt t="25489" x="2714625" y="3835400"/>
          <p14:tracePt t="25506" x="2782888" y="3822700"/>
          <p14:tracePt t="25522" x="2851150" y="3822700"/>
          <p14:tracePt t="25539" x="2943225" y="3822700"/>
          <p14:tracePt t="25556" x="3040063" y="3822700"/>
          <p14:tracePt t="25572" x="3143250" y="3835400"/>
          <p14:tracePt t="25589" x="3240088" y="3835400"/>
          <p14:tracePt t="25606" x="3360738" y="3835400"/>
          <p14:tracePt t="25622" x="3429000" y="3835400"/>
          <p14:tracePt t="25639" x="3521075" y="3835400"/>
          <p14:tracePt t="25656" x="3635375" y="3822700"/>
          <p14:tracePt t="25672" x="3765550" y="3817938"/>
          <p14:tracePt t="25689" x="3886200" y="3811588"/>
          <p14:tracePt t="25706" x="3971925" y="3800475"/>
          <p14:tracePt t="25722" x="4064000" y="3794125"/>
          <p14:tracePt t="25740" x="4154488" y="3794125"/>
          <p14:tracePt t="25756" x="4257675" y="3794125"/>
          <p14:tracePt t="25772" x="4349750" y="3794125"/>
          <p14:tracePt t="25789" x="4418013" y="3794125"/>
          <p14:tracePt t="25806" x="4532313" y="3783013"/>
          <p14:tracePt t="25822" x="4611688" y="3765550"/>
          <p14:tracePt t="25839" x="4714875" y="3760788"/>
          <p14:tracePt t="25856" x="4835525" y="3749675"/>
          <p14:tracePt t="25872" x="4954588" y="3714750"/>
          <p14:tracePt t="25889" x="5075238" y="3679825"/>
          <p14:tracePt t="25906" x="5194300" y="3646488"/>
          <p14:tracePt t="25922" x="5321300" y="3611563"/>
          <p14:tracePt t="25939" x="5440363" y="3571875"/>
          <p14:tracePt t="25956" x="5554663" y="3521075"/>
          <p14:tracePt t="25972" x="5629275" y="3479800"/>
          <p14:tracePt t="25989" x="5692775" y="3451225"/>
          <p14:tracePt t="26006" x="5754688" y="3411538"/>
          <p14:tracePt t="26022" x="5789613" y="3382963"/>
          <p14:tracePt t="26039" x="5822950" y="3336925"/>
          <p14:tracePt t="26056" x="5851525" y="3297238"/>
          <p14:tracePt t="26072" x="5875338" y="3263900"/>
          <p14:tracePt t="26089" x="5892800" y="3235325"/>
          <p14:tracePt t="26106" x="5903913" y="3189288"/>
          <p14:tracePt t="26122" x="5908675" y="3149600"/>
          <p14:tracePt t="26139" x="5915025" y="3121025"/>
          <p14:tracePt t="26156" x="5915025" y="3092450"/>
          <p14:tracePt t="26172" x="5915025" y="3079750"/>
          <p14:tracePt t="26189" x="5915025" y="3074988"/>
          <p14:tracePt t="26206" x="5908675" y="3057525"/>
          <p14:tracePt t="26222" x="5903913" y="3046413"/>
          <p14:tracePt t="26239" x="5892800" y="3040063"/>
          <p14:tracePt t="26256" x="5868988" y="3017838"/>
          <p14:tracePt t="26272" x="5835650" y="2989263"/>
          <p14:tracePt t="26289" x="5778500" y="2965450"/>
          <p14:tracePt t="26306" x="5737225" y="2949575"/>
          <p14:tracePt t="26322" x="5697538" y="2936875"/>
          <p14:tracePt t="26339" x="5664200" y="2932113"/>
          <p14:tracePt t="26356" x="5618163" y="2921000"/>
          <p14:tracePt t="26372" x="5532438" y="2908300"/>
          <p14:tracePt t="26389" x="5411788" y="2879725"/>
          <p14:tracePt t="26406" x="5154613" y="2828925"/>
          <p14:tracePt t="26422" x="5018088" y="2811463"/>
          <p14:tracePt t="26439" x="4897438" y="2800350"/>
          <p14:tracePt t="26456" x="4789488" y="2794000"/>
          <p14:tracePt t="26472" x="4651375" y="2778125"/>
          <p14:tracePt t="26489" x="4503738" y="2760663"/>
          <p14:tracePt t="26506" x="4349750" y="2743200"/>
          <p14:tracePt t="26522" x="4200525" y="2736850"/>
          <p14:tracePt t="26539" x="4097338" y="2732088"/>
          <p14:tracePt t="26556" x="4011613" y="2732088"/>
          <p14:tracePt t="26572" x="3921125" y="2732088"/>
          <p14:tracePt t="26589" x="3811588" y="2732088"/>
          <p14:tracePt t="26606" x="3617913" y="2732088"/>
          <p14:tracePt t="26622" x="3463925" y="2732088"/>
          <p14:tracePt t="26639" x="3303588" y="2732088"/>
          <p14:tracePt t="26656" x="3165475" y="2736850"/>
          <p14:tracePt t="26672" x="3028950" y="2754313"/>
          <p14:tracePt t="26689" x="2874963" y="2760663"/>
          <p14:tracePt t="26706" x="2697163" y="2778125"/>
          <p14:tracePt t="26722" x="2532063" y="2789238"/>
          <p14:tracePt t="26739" x="2349500" y="2794000"/>
          <p14:tracePt t="26756" x="2154238" y="2800350"/>
          <p14:tracePt t="26773" x="1965325" y="2811463"/>
          <p14:tracePt t="26789" x="1822450" y="2817813"/>
          <p14:tracePt t="26806" x="1617663" y="2835275"/>
          <p14:tracePt t="26822" x="1474788" y="2851150"/>
          <p14:tracePt t="26839" x="1360488" y="2857500"/>
          <p14:tracePt t="26856" x="1268413" y="2863850"/>
          <p14:tracePt t="26872" x="1182688" y="2879725"/>
          <p14:tracePt t="26889" x="1131888" y="2892425"/>
          <p14:tracePt t="26906" x="1096963" y="2908300"/>
          <p14:tracePt t="26923" x="1063625" y="2921000"/>
          <p14:tracePt t="26939" x="1039813" y="2936875"/>
          <p14:tracePt t="26956" x="1011238" y="2949575"/>
          <p14:tracePt t="26972" x="1006475" y="2954338"/>
          <p14:tracePt t="26989" x="1000125" y="2960688"/>
          <p14:tracePt t="27005" x="989013" y="2960688"/>
          <p14:tracePt t="27022" x="971550" y="2960688"/>
          <p14:tracePt t="27039" x="965200" y="2954338"/>
          <p14:tracePt t="27056" x="960438" y="2921000"/>
          <p14:tracePt t="27072" x="949325" y="2851150"/>
          <p14:tracePt t="27089" x="925513" y="2760663"/>
          <p14:tracePt t="27105" x="896938" y="2657475"/>
          <p14:tracePt t="27122" x="896938" y="2611438"/>
          <p14:tracePt t="27139" x="920750" y="2611438"/>
          <p14:tracePt t="27156" x="971550" y="2611438"/>
          <p14:tracePt t="27614" x="965200" y="2617788"/>
          <p14:tracePt t="27622" x="960438" y="2617788"/>
          <p14:tracePt t="27654" x="954088" y="2617788"/>
          <p14:tracePt t="27670" x="949325" y="2622550"/>
          <p14:tracePt t="27686" x="942975" y="2628900"/>
          <p14:tracePt t="27694" x="936625" y="2635250"/>
          <p14:tracePt t="27702" x="931863" y="2635250"/>
          <p14:tracePt t="27709" x="925513" y="2640013"/>
          <p14:tracePt t="27758" x="920750" y="2640013"/>
          <p14:tracePt t="27812" x="0" y="0"/>
        </p14:tracePtLst>
        <p14:tracePtLst>
          <p14:tracePt t="30176" x="2606675" y="3686175"/>
          <p14:tracePt t="30398" x="2600325" y="3686175"/>
          <p14:tracePt t="30406" x="2578100" y="3686175"/>
          <p14:tracePt t="30415" x="2536825" y="3686175"/>
          <p14:tracePt t="30422" x="2468563" y="3692525"/>
          <p14:tracePt t="30432" x="2428875" y="3692525"/>
          <p14:tracePt t="30439" x="2336800" y="3703638"/>
          <p14:tracePt t="30455" x="2228850" y="3708400"/>
          <p14:tracePt t="30472" x="2108200" y="3721100"/>
          <p14:tracePt t="30489" x="2028825" y="3736975"/>
          <p14:tracePt t="30506" x="1982788" y="3749675"/>
          <p14:tracePt t="30522" x="1954213" y="3760788"/>
          <p14:tracePt t="30539" x="1931988" y="3771900"/>
          <p14:tracePt t="30555" x="1925638" y="3778250"/>
          <p14:tracePt t="30572" x="1908175" y="3778250"/>
          <p14:tracePt t="30589" x="1903413" y="3783013"/>
          <p14:tracePt t="30605" x="1897063" y="3789363"/>
          <p14:tracePt t="30678" x="1897063" y="3800475"/>
          <p14:tracePt t="30686" x="1903413" y="3800475"/>
          <p14:tracePt t="30688" x="1920875" y="3811588"/>
          <p14:tracePt t="30699" x="1931988" y="3817938"/>
          <p14:tracePt t="30705" x="1978025" y="3829050"/>
          <p14:tracePt t="30722" x="2074863" y="3857625"/>
          <p14:tracePt t="30739" x="2251075" y="3897313"/>
          <p14:tracePt t="30755" x="2520950" y="3954463"/>
          <p14:tracePt t="30772" x="2811463" y="3989388"/>
          <p14:tracePt t="30789" x="3108325" y="4017963"/>
          <p14:tracePt t="30806" x="3429000" y="4035425"/>
          <p14:tracePt t="30822" x="3582988" y="4051300"/>
          <p14:tracePt t="30839" x="3686175" y="4051300"/>
          <p14:tracePt t="30855" x="3765550" y="4051300"/>
          <p14:tracePt t="30872" x="3811588" y="4051300"/>
          <p14:tracePt t="30889" x="3835400" y="4046538"/>
          <p14:tracePt t="30905" x="3857625" y="4040188"/>
          <p14:tracePt t="30922" x="3857625" y="4035425"/>
          <p14:tracePt t="30939" x="3868738" y="4035425"/>
          <p14:tracePt t="30955" x="3886200" y="4022725"/>
          <p14:tracePt t="30972" x="3908425" y="4017963"/>
          <p14:tracePt t="30989" x="3925888" y="4011613"/>
          <p14:tracePt t="31005" x="3949700" y="4006850"/>
          <p14:tracePt t="31022" x="3971925" y="4000500"/>
          <p14:tracePt t="31039" x="3989388" y="4000500"/>
          <p14:tracePt t="31055" x="4000500" y="4000500"/>
          <p14:tracePt t="31072" x="4011613" y="4000500"/>
          <p14:tracePt t="31089" x="4011613" y="3994150"/>
          <p14:tracePt t="31126" x="4017963" y="3994150"/>
          <p14:tracePt t="31134" x="4022725" y="3994150"/>
          <p14:tracePt t="31142" x="4040188" y="3994150"/>
          <p14:tracePt t="31155" x="4068763" y="3994150"/>
          <p14:tracePt t="31172" x="4108450" y="3994150"/>
          <p14:tracePt t="31189" x="4183063" y="4000500"/>
          <p14:tracePt t="31205" x="4314825" y="4011613"/>
          <p14:tracePt t="31222" x="4365625" y="4017963"/>
          <p14:tracePt t="31239" x="4406900" y="4017963"/>
          <p14:tracePt t="31255" x="4435475" y="4017963"/>
          <p14:tracePt t="31272" x="4479925" y="4017963"/>
          <p14:tracePt t="31289" x="4532313" y="4006850"/>
          <p14:tracePt t="31305" x="4594225" y="4000500"/>
          <p14:tracePt t="31322" x="4646613" y="4000500"/>
          <p14:tracePt t="31339" x="4692650" y="4000500"/>
          <p14:tracePt t="31355" x="4725988" y="4000500"/>
          <p14:tracePt t="31372" x="4765675" y="4000500"/>
          <p14:tracePt t="31389" x="4800600" y="4006850"/>
          <p14:tracePt t="31405" x="4851400" y="4022725"/>
          <p14:tracePt t="31422" x="4886325" y="4022725"/>
          <p14:tracePt t="31439" x="4932363" y="4035425"/>
          <p14:tracePt t="31455" x="4965700" y="4040188"/>
          <p14:tracePt t="31472" x="5006975" y="4051300"/>
          <p14:tracePt t="31489" x="5051425" y="4057650"/>
          <p14:tracePt t="31505" x="5121275" y="4068763"/>
          <p14:tracePt t="31522" x="5194300" y="4079875"/>
          <p14:tracePt t="31539" x="5246688" y="4079875"/>
          <p14:tracePt t="31555" x="5275263" y="4079875"/>
          <p14:tracePt t="31572" x="5292725" y="4079875"/>
          <p14:tracePt t="32190" x="5297488" y="4075113"/>
          <p14:tracePt t="32270" x="5314950" y="4064000"/>
          <p14:tracePt t="32277" x="5321300" y="4057650"/>
          <p14:tracePt t="32290" x="5343525" y="4051300"/>
          <p14:tracePt t="32290" x="5372100" y="4046538"/>
          <p14:tracePt t="32306" x="5389563" y="4035425"/>
          <p14:tracePt t="32323" x="5400675" y="4029075"/>
          <p14:tracePt t="32687" x="5400675" y="4017963"/>
          <p14:tracePt t="32695" x="5400675" y="4011613"/>
          <p14:tracePt t="32703" x="5394325" y="3994150"/>
          <p14:tracePt t="32707" x="5383213" y="3971925"/>
          <p14:tracePt t="32723" x="5372100" y="3960813"/>
          <p14:tracePt t="32739" x="5372100" y="3949700"/>
          <p14:tracePt t="32815" x="5365750" y="3943350"/>
          <p14:tracePt t="32823" x="5349875" y="3925888"/>
          <p14:tracePt t="32823" x="5337175" y="3914775"/>
          <p14:tracePt t="32839" x="5326063" y="3903663"/>
          <p14:tracePt t="32857" x="5314950" y="3897313"/>
          <p14:tracePt t="32857" x="5292725" y="3879850"/>
          <p14:tracePt t="32873" x="5257800" y="3857625"/>
          <p14:tracePt t="32889" x="5218113" y="3822700"/>
          <p14:tracePt t="32906" x="5172075" y="3789363"/>
          <p14:tracePt t="32923" x="5143500" y="3778250"/>
          <p14:tracePt t="32940" x="5121275" y="3765550"/>
          <p14:tracePt t="32956" x="5086350" y="3754438"/>
          <p14:tracePt t="32973" x="5057775" y="3743325"/>
          <p14:tracePt t="32990" x="5022850" y="3732213"/>
          <p14:tracePt t="33006" x="4949825" y="3708400"/>
          <p14:tracePt t="33023" x="4864100" y="3686175"/>
          <p14:tracePt t="33040" x="4754563" y="3663950"/>
          <p14:tracePt t="33056" x="4635500" y="3646488"/>
          <p14:tracePt t="33073" x="4525963" y="3629025"/>
          <p14:tracePt t="33089" x="4451350" y="3622675"/>
          <p14:tracePt t="33106" x="4400550" y="3617913"/>
          <p14:tracePt t="33123" x="4354513" y="3611563"/>
          <p14:tracePt t="33140" x="4303713" y="3606800"/>
          <p14:tracePt t="33156" x="4251325" y="3600450"/>
          <p14:tracePt t="33173" x="4206875" y="3600450"/>
          <p14:tracePt t="33190" x="4154488" y="3594100"/>
          <p14:tracePt t="33206" x="4079875" y="3594100"/>
          <p14:tracePt t="33223" x="4022725" y="3594100"/>
          <p14:tracePt t="33240" x="3960813" y="3594100"/>
          <p14:tracePt t="33256" x="3908425" y="3594100"/>
          <p14:tracePt t="33273" x="3846513" y="3594100"/>
          <p14:tracePt t="33289" x="3789363" y="3594100"/>
          <p14:tracePt t="33306" x="3725863" y="3594100"/>
          <p14:tracePt t="33323" x="3679825" y="3594100"/>
          <p14:tracePt t="33340" x="3651250" y="3594100"/>
          <p14:tracePt t="33356" x="3629025" y="3594100"/>
          <p14:tracePt t="33373" x="3617913" y="3594100"/>
          <p14:tracePt t="33389" x="3611563" y="3594100"/>
          <p14:tracePt t="33463" x="3600450" y="3600450"/>
          <p14:tracePt t="33479" x="3589338" y="3606800"/>
          <p14:tracePt t="33495" x="3582988" y="3606800"/>
          <p14:tracePt t="33503" x="3571875" y="3611563"/>
          <p14:tracePt t="33519" x="3565525" y="3617913"/>
          <p14:tracePt t="33839" x="3565525" y="3629025"/>
          <p14:tracePt t="33847" x="3578225" y="3640138"/>
          <p14:tracePt t="33855" x="3582988" y="3646488"/>
          <p14:tracePt t="33862" x="3617913" y="3668713"/>
          <p14:tracePt t="33873" x="3651250" y="3679825"/>
          <p14:tracePt t="33889" x="3686175" y="3703638"/>
          <p14:tracePt t="33906" x="3725863" y="3743325"/>
          <p14:tracePt t="33923" x="3783013" y="3771900"/>
          <p14:tracePt t="33940" x="3835400" y="3800475"/>
          <p14:tracePt t="33956" x="3892550" y="3817938"/>
          <p14:tracePt t="33973" x="3937000" y="3835400"/>
          <p14:tracePt t="33990" x="4000500" y="3851275"/>
          <p14:tracePt t="34006" x="4079875" y="3879850"/>
          <p14:tracePt t="34023" x="4125913" y="3892550"/>
          <p14:tracePt t="34040" x="4171950" y="3897313"/>
          <p14:tracePt t="34056" x="4206875" y="3908425"/>
          <p14:tracePt t="34073" x="4240213" y="3921125"/>
          <p14:tracePt t="34089" x="4268788" y="3925888"/>
          <p14:tracePt t="34106" x="4303713" y="3932238"/>
          <p14:tracePt t="34123" x="4321175" y="3937000"/>
          <p14:tracePt t="34140" x="4337050" y="3937000"/>
          <p14:tracePt t="34156" x="4354513" y="3937000"/>
          <p14:tracePt t="34173" x="4360863" y="3937000"/>
          <p14:tracePt t="34351" x="4371975" y="3937000"/>
          <p14:tracePt t="34367" x="4394200" y="3925888"/>
          <p14:tracePt t="34375" x="4406900" y="3914775"/>
          <p14:tracePt t="34375" x="4422775" y="3908425"/>
          <p14:tracePt t="34390" x="4486275" y="3863975"/>
          <p14:tracePt t="34406" x="4589463" y="3771900"/>
          <p14:tracePt t="34424" x="4679950" y="3692525"/>
          <p14:tracePt t="34440" x="4749800" y="3646488"/>
          <p14:tracePt t="34456" x="4800600" y="3617913"/>
          <p14:tracePt t="34473" x="4822825" y="3594100"/>
          <p14:tracePt t="34489" x="4851400" y="3578225"/>
          <p14:tracePt t="34506" x="4892675" y="3560763"/>
          <p14:tracePt t="34523" x="4943475" y="3549650"/>
          <p14:tracePt t="34539" x="5000625" y="3532188"/>
          <p14:tracePt t="34556" x="5046663" y="3525838"/>
          <p14:tracePt t="34573" x="5086350" y="3521075"/>
          <p14:tracePt t="34590" x="5114925" y="3514725"/>
          <p14:tracePt t="34606" x="5126038" y="3514725"/>
          <p14:tracePt t="34719" x="5126038" y="3508375"/>
          <p14:tracePt t="34719" x="0" y="0"/>
        </p14:tracePtLst>
        <p14:tracePtLst>
          <p14:tracePt t="51096" x="4264025" y="3057525"/>
          <p14:tracePt t="51248" x="4257675" y="3057525"/>
          <p14:tracePt t="51256" x="4235450" y="3063875"/>
          <p14:tracePt t="51263" x="4154488" y="3092450"/>
          <p14:tracePt t="51274" x="4057650" y="3121025"/>
          <p14:tracePt t="51290" x="3914775" y="3143250"/>
          <p14:tracePt t="51307" x="3754438" y="3178175"/>
          <p14:tracePt t="51324" x="3560763" y="3222625"/>
          <p14:tracePt t="51341" x="3343275" y="3286125"/>
          <p14:tracePt t="51357" x="3046413" y="3378200"/>
          <p14:tracePt t="51374" x="2732088" y="3508375"/>
          <p14:tracePt t="51390" x="2468563" y="3629025"/>
          <p14:tracePt t="51407" x="2217738" y="3806825"/>
          <p14:tracePt t="51424" x="2079625" y="3921125"/>
          <p14:tracePt t="51440" x="1965325" y="4022725"/>
          <p14:tracePt t="51457" x="1868488" y="4097338"/>
          <p14:tracePt t="51474" x="1793875" y="4137025"/>
          <p14:tracePt t="51490" x="1736725" y="4165600"/>
          <p14:tracePt t="51507" x="1679575" y="4189413"/>
          <p14:tracePt t="51524" x="1639888" y="4211638"/>
          <p14:tracePt t="51540" x="1611313" y="4222750"/>
          <p14:tracePt t="51557" x="1600200" y="4229100"/>
          <p14:tracePt t="51631" x="1593850" y="4229100"/>
          <p14:tracePt t="51640" x="1549400" y="4240213"/>
          <p14:tracePt t="51655" x="1514475" y="4246563"/>
          <p14:tracePt t="51659" x="1468438" y="4264025"/>
          <p14:tracePt t="51674" x="1428750" y="4279900"/>
          <p14:tracePt t="51690" x="1377950" y="4292600"/>
          <p14:tracePt t="51707" x="1343025" y="4303713"/>
          <p14:tracePt t="51724" x="1331913" y="4308475"/>
          <p14:tracePt t="51740" x="1320800" y="4308475"/>
          <p14:tracePt t="51757" x="1303338" y="4308475"/>
          <p14:tracePt t="51774" x="1279525" y="4308475"/>
          <p14:tracePt t="51790" x="1250950" y="4308475"/>
          <p14:tracePt t="51807" x="1246188" y="4308475"/>
          <p14:tracePt t="51927" x="1239838" y="4308475"/>
          <p14:tracePt t="51935" x="1235075" y="4308475"/>
          <p14:tracePt t="51950" x="1228725" y="4314825"/>
          <p14:tracePt t="51951" x="1222375" y="4332288"/>
          <p14:tracePt t="51957" x="1189038" y="4354513"/>
          <p14:tracePt t="51974" x="1165225" y="4389438"/>
          <p14:tracePt t="51990" x="1143000" y="4422775"/>
          <p14:tracePt t="52007" x="1120775" y="4492625"/>
          <p14:tracePt t="52024" x="1103313" y="4532313"/>
          <p14:tracePt t="52040" x="1096963" y="4560888"/>
          <p14:tracePt t="52057" x="1092200" y="4583113"/>
          <p14:tracePt t="52074" x="1092200" y="4611688"/>
          <p14:tracePt t="52090" x="1092200" y="4640263"/>
          <p14:tracePt t="52107" x="1103313" y="4668838"/>
          <p14:tracePt t="52124" x="1114425" y="4686300"/>
          <p14:tracePt t="52140" x="1125538" y="4708525"/>
          <p14:tracePt t="52157" x="1136650" y="4725988"/>
          <p14:tracePt t="52174" x="1154113" y="4754563"/>
          <p14:tracePt t="52190" x="1177925" y="4772025"/>
          <p14:tracePt t="52207" x="1211263" y="4800600"/>
          <p14:tracePt t="52224" x="1235075" y="4818063"/>
          <p14:tracePt t="52240" x="1257300" y="4829175"/>
          <p14:tracePt t="52257" x="1296988" y="4846638"/>
          <p14:tracePt t="52274" x="1336675" y="4868863"/>
          <p14:tracePt t="52290" x="1393825" y="4886325"/>
          <p14:tracePt t="52307" x="1428750" y="4892675"/>
          <p14:tracePt t="52324" x="1457325" y="4897438"/>
          <p14:tracePt t="52340" x="1463675" y="4903788"/>
          <p14:tracePt t="52357" x="1474788" y="4903788"/>
          <p14:tracePt t="52374" x="1497013" y="4908550"/>
          <p14:tracePt t="52390" x="1549400" y="4914900"/>
          <p14:tracePt t="52407" x="1646238" y="4926013"/>
          <p14:tracePt t="52424" x="1685925" y="4932363"/>
          <p14:tracePt t="52440" x="1708150" y="4932363"/>
          <p14:tracePt t="52457" x="1725613" y="4932363"/>
          <p14:tracePt t="52474" x="1743075" y="4932363"/>
          <p14:tracePt t="52490" x="1778000" y="4926013"/>
          <p14:tracePt t="52507" x="1846263" y="4921250"/>
          <p14:tracePt t="52524" x="1949450" y="4908550"/>
          <p14:tracePt t="52540" x="2028825" y="4897438"/>
          <p14:tracePt t="52557" x="2103438" y="4886325"/>
          <p14:tracePt t="52573" x="2154238" y="4875213"/>
          <p14:tracePt t="52590" x="2193925" y="4864100"/>
          <p14:tracePt t="52607" x="2257425" y="4835525"/>
          <p14:tracePt t="52624" x="2314575" y="4811713"/>
          <p14:tracePt t="52641" x="2371725" y="4778375"/>
          <p14:tracePt t="52657" x="2439988" y="4760913"/>
          <p14:tracePt t="52674" x="2486025" y="4732338"/>
          <p14:tracePt t="52690" x="2554288" y="4708525"/>
          <p14:tracePt t="52707" x="2617788" y="4692650"/>
          <p14:tracePt t="52724" x="2686050" y="4686300"/>
          <p14:tracePt t="52740" x="2778125" y="4679950"/>
          <p14:tracePt t="52757" x="2886075" y="4679950"/>
          <p14:tracePt t="52773" x="2978150" y="4668838"/>
          <p14:tracePt t="52790" x="3057525" y="4664075"/>
          <p14:tracePt t="52807" x="3160713" y="4664075"/>
          <p14:tracePt t="52824" x="3263900" y="4664075"/>
          <p14:tracePt t="52840" x="3411538" y="4664075"/>
          <p14:tracePt t="52857" x="3565525" y="4664075"/>
          <p14:tracePt t="52874" x="3675063" y="4651375"/>
          <p14:tracePt t="52890" x="3749675" y="4629150"/>
          <p14:tracePt t="52907" x="3800475" y="4606925"/>
          <p14:tracePt t="52924" x="3817938" y="4594225"/>
          <p14:tracePt t="52940" x="3829050" y="4594225"/>
          <p14:tracePt t="53080" x="3829050" y="4583113"/>
          <p14:tracePt t="53087" x="3817938" y="4578350"/>
          <p14:tracePt t="53095" x="3794125" y="4565650"/>
          <p14:tracePt t="53103" x="3778250" y="4554538"/>
          <p14:tracePt t="53111" x="3714750" y="4532313"/>
          <p14:tracePt t="53124" x="3611563" y="4479925"/>
          <p14:tracePt t="53140" x="3457575" y="4411663"/>
          <p14:tracePt t="53157" x="3286125" y="4349750"/>
          <p14:tracePt t="53174" x="3136900" y="4308475"/>
          <p14:tracePt t="53190" x="3006725" y="4268788"/>
          <p14:tracePt t="53207" x="2863850" y="4251325"/>
          <p14:tracePt t="53224" x="2800350" y="4240213"/>
          <p14:tracePt t="53240" x="2749550" y="4240213"/>
          <p14:tracePt t="53257" x="2692400" y="4240213"/>
          <p14:tracePt t="53274" x="2622550" y="4240213"/>
          <p14:tracePt t="53290" x="2525713" y="4246563"/>
          <p14:tracePt t="53307" x="2389188" y="4257675"/>
          <p14:tracePt t="53323" x="2251075" y="4268788"/>
          <p14:tracePt t="53340" x="2136775" y="4275138"/>
          <p14:tracePt t="53357" x="2039938" y="4275138"/>
          <p14:tracePt t="53374" x="1971675" y="4275138"/>
          <p14:tracePt t="53390" x="1920875" y="4275138"/>
          <p14:tracePt t="53407" x="1857375" y="4275138"/>
          <p14:tracePt t="53424" x="1811338" y="4286250"/>
          <p14:tracePt t="53440" x="1754188" y="4303713"/>
          <p14:tracePt t="53457" x="1692275" y="4314825"/>
          <p14:tracePt t="53473" x="1622425" y="4332288"/>
          <p14:tracePt t="53490" x="1549400" y="4349750"/>
          <p14:tracePt t="53507" x="1485900" y="4360863"/>
          <p14:tracePt t="53524" x="1428750" y="4371975"/>
          <p14:tracePt t="53540" x="1389063" y="4383088"/>
          <p14:tracePt t="53557" x="1360488" y="4394200"/>
          <p14:tracePt t="53574" x="1331913" y="4411663"/>
          <p14:tracePt t="53590" x="1303338" y="4422775"/>
          <p14:tracePt t="53607" x="1263650" y="4451350"/>
          <p14:tracePt t="53624" x="1228725" y="4475163"/>
          <p14:tracePt t="53641" x="1206500" y="4508500"/>
          <p14:tracePt t="53658" x="1182688" y="4549775"/>
          <p14:tracePt t="53674" x="1154113" y="4600575"/>
          <p14:tracePt t="53691" x="1131888" y="4646613"/>
          <p14:tracePt t="53707" x="1120775" y="4703763"/>
          <p14:tracePt t="53724" x="1120775" y="4743450"/>
          <p14:tracePt t="53740" x="1120775" y="4783138"/>
          <p14:tracePt t="53757" x="1131888" y="4818063"/>
          <p14:tracePt t="53774" x="1149350" y="4840288"/>
          <p14:tracePt t="53790" x="1165225" y="4857750"/>
          <p14:tracePt t="53807" x="1189038" y="4868863"/>
          <p14:tracePt t="53824" x="1211263" y="4879975"/>
          <p14:tracePt t="53840" x="1235075" y="4892675"/>
          <p14:tracePt t="53857" x="1250950" y="4897438"/>
          <p14:tracePt t="53874" x="1279525" y="4908550"/>
          <p14:tracePt t="53890" x="1320800" y="4926013"/>
          <p14:tracePt t="53907" x="1365250" y="4937125"/>
          <p14:tracePt t="53924" x="1417638" y="4949825"/>
          <p14:tracePt t="53940" x="1463675" y="4954588"/>
          <p14:tracePt t="53957" x="1497013" y="4960938"/>
          <p14:tracePt t="53974" x="1531938" y="4965700"/>
          <p14:tracePt t="53990" x="1589088" y="4972050"/>
          <p14:tracePt t="54007" x="1720850" y="4989513"/>
          <p14:tracePt t="54024" x="1828800" y="4994275"/>
          <p14:tracePt t="54040" x="1914525" y="5006975"/>
          <p14:tracePt t="54057" x="1965325" y="5011738"/>
          <p14:tracePt t="54074" x="2011363" y="5018088"/>
          <p14:tracePt t="54090" x="2046288" y="5018088"/>
          <p14:tracePt t="54107" x="2085975" y="5022850"/>
          <p14:tracePt t="54123" x="2108200" y="5022850"/>
          <p14:tracePt t="54141" x="2143125" y="5022850"/>
          <p14:tracePt t="54157" x="2165350" y="5022850"/>
          <p14:tracePt t="54174" x="2178050" y="5022850"/>
          <p14:tracePt t="54190" x="2189163" y="5022850"/>
          <p14:tracePt t="54207" x="2193925" y="5022850"/>
          <p14:tracePt t="54223" x="2206625" y="5022850"/>
          <p14:tracePt t="54240" x="2228850" y="5022850"/>
          <p14:tracePt t="54257" x="2257425" y="5022850"/>
          <p14:tracePt t="54274" x="2279650" y="5022850"/>
          <p14:tracePt t="54290" x="2308225" y="5029200"/>
          <p14:tracePt t="54307" x="2332038" y="5029200"/>
          <p14:tracePt t="54323" x="2365375" y="5035550"/>
          <p14:tracePt t="54340" x="2389188" y="5035550"/>
          <p14:tracePt t="54357" x="2400300" y="5035550"/>
          <p14:tracePt t="54374" x="2411413" y="5035550"/>
          <p14:tracePt t="54390" x="2417763" y="5035550"/>
          <p14:tracePt t="54623" x="2428875" y="5035550"/>
          <p14:tracePt t="54633" x="2451100" y="5022850"/>
          <p14:tracePt t="54633" x="2468563" y="5006975"/>
          <p14:tracePt t="54639" x="2503488" y="4989513"/>
          <p14:tracePt t="54656" x="2514600" y="4972050"/>
          <p14:tracePt t="54674" x="2543175" y="4960938"/>
          <p14:tracePt t="54691" x="2554288" y="4954588"/>
          <p14:tracePt t="54707" x="2565400" y="4949825"/>
          <p14:tracePt t="54723" x="2578100" y="4937125"/>
          <p14:tracePt t="54740" x="2589213" y="4937125"/>
          <p14:tracePt t="54757" x="2600325" y="4926013"/>
          <p14:tracePt t="54774" x="2606675" y="4921250"/>
          <p14:tracePt t="54790" x="2617788" y="4921250"/>
          <p14:tracePt t="54807" x="2635250" y="4914900"/>
          <p14:tracePt t="54823" x="2640013" y="4908550"/>
          <p14:tracePt t="54840" x="2657475" y="4903788"/>
          <p14:tracePt t="54857" x="2657475" y="4897438"/>
          <p14:tracePt t="54873" x="2674938" y="4892675"/>
          <p14:tracePt t="54890" x="2692400" y="4879975"/>
          <p14:tracePt t="54907" x="2703513" y="4875213"/>
          <p14:tracePt t="54923" x="2714625" y="4868863"/>
          <p14:tracePt t="54940" x="2720975" y="4864100"/>
          <p14:tracePt t="54957" x="2725738" y="4857750"/>
          <p14:tracePt t="54973" x="2732088" y="4851400"/>
          <p14:tracePt t="55015" x="2732088" y="4846638"/>
          <p14:tracePt t="55023" x="2732088" y="4840288"/>
          <p14:tracePt t="55040" x="2732088" y="4829175"/>
          <p14:tracePt t="55041" x="2732088" y="4811713"/>
          <p14:tracePt t="55057" x="2714625" y="4789488"/>
          <p14:tracePt t="55073" x="2708275" y="4772025"/>
          <p14:tracePt t="55090" x="2692400" y="4749800"/>
          <p14:tracePt t="55107" x="2674938" y="4725988"/>
          <p14:tracePt t="55123" x="2657475" y="4714875"/>
          <p14:tracePt t="55140" x="2635250" y="4697413"/>
          <p14:tracePt t="55157" x="2611438" y="4686300"/>
          <p14:tracePt t="55173" x="2589213" y="4675188"/>
          <p14:tracePt t="55190" x="2549525" y="4657725"/>
          <p14:tracePt t="55207" x="2451100" y="4629150"/>
          <p14:tracePt t="55224" x="2378075" y="4606925"/>
          <p14:tracePt t="55240" x="2325688" y="4594225"/>
          <p14:tracePt t="55257" x="2279650" y="4583113"/>
          <p14:tracePt t="55273" x="2235200" y="4565650"/>
          <p14:tracePt t="55290" x="2189163" y="4554538"/>
          <p14:tracePt t="55307" x="2154238" y="4543425"/>
          <p14:tracePt t="55324" x="2125663" y="4543425"/>
          <p14:tracePt t="55340" x="2103438" y="4543425"/>
          <p14:tracePt t="55357" x="2085975" y="4537075"/>
          <p14:tracePt t="55373" x="2051050" y="4537075"/>
          <p14:tracePt t="55390" x="2017713" y="4532313"/>
          <p14:tracePt t="55407" x="1960563" y="4532313"/>
          <p14:tracePt t="55424" x="1925638" y="4532313"/>
          <p14:tracePt t="55440" x="1879600" y="4532313"/>
          <p14:tracePt t="55457" x="1817688" y="4537075"/>
          <p14:tracePt t="55473" x="1754188" y="4554538"/>
          <p14:tracePt t="55490" x="1697038" y="4578350"/>
          <p14:tracePt t="55507" x="1651000" y="4600575"/>
          <p14:tracePt t="55524" x="1617663" y="4629150"/>
          <p14:tracePt t="55540" x="1593850" y="4640263"/>
          <p14:tracePt t="55557" x="1589088" y="4664075"/>
          <p14:tracePt t="55573" x="1577975" y="4686300"/>
          <p14:tracePt t="55590" x="1565275" y="4714875"/>
          <p14:tracePt t="55607" x="1560513" y="4754563"/>
          <p14:tracePt t="55624" x="1560513" y="4789488"/>
          <p14:tracePt t="55640" x="1565275" y="4822825"/>
          <p14:tracePt t="55657" x="1582738" y="4857750"/>
          <p14:tracePt t="55674" x="1600200" y="4879975"/>
          <p14:tracePt t="55690" x="1628775" y="4903788"/>
          <p14:tracePt t="55707" x="1657350" y="4921250"/>
          <p14:tracePt t="55724" x="1697038" y="4943475"/>
          <p14:tracePt t="55740" x="1736725" y="4960938"/>
          <p14:tracePt t="55757" x="1782763" y="4978400"/>
          <p14:tracePt t="55773" x="1811338" y="4994275"/>
          <p14:tracePt t="55790" x="1851025" y="5006975"/>
          <p14:tracePt t="55807" x="1897063" y="5029200"/>
          <p14:tracePt t="55824" x="1914525" y="5035550"/>
          <p14:tracePt t="55840" x="1936750" y="5040313"/>
          <p14:tracePt t="55857" x="1949450" y="5040313"/>
          <p14:tracePt t="55873" x="1954213" y="5046663"/>
          <p14:tracePt t="56191" x="1954213" y="5040313"/>
          <p14:tracePt t="56199" x="1960563" y="5022850"/>
          <p14:tracePt t="56207" x="1965325" y="4983163"/>
          <p14:tracePt t="56223" x="1965325" y="4965700"/>
          <p14:tracePt t="56224" x="1965325" y="4954588"/>
          <p14:tracePt t="56240" x="1965325" y="4937125"/>
          <p14:tracePt t="56257" x="1965325" y="4926013"/>
          <p14:tracePt t="56273" x="1965325" y="4914900"/>
          <p14:tracePt t="56290" x="1954213" y="4897438"/>
          <p14:tracePt t="56307" x="1943100" y="4886325"/>
          <p14:tracePt t="56323" x="1920875" y="4851400"/>
          <p14:tracePt t="56340" x="1885950" y="4818063"/>
          <p14:tracePt t="56357" x="1839913" y="4772025"/>
          <p14:tracePt t="56373" x="1800225" y="4743450"/>
          <p14:tracePt t="56390" x="1782763" y="4732338"/>
          <p14:tracePt t="56407" x="1778000" y="4725988"/>
          <p14:tracePt t="56599" x="1765300" y="4725988"/>
          <p14:tracePt t="56631" x="1760538" y="4725988"/>
          <p14:tracePt t="56639" x="1754188" y="4725988"/>
          <p14:tracePt t="56657" x="1749425" y="4725988"/>
          <p14:tracePt t="57058" x="1771650" y="4725988"/>
          <p14:tracePt t="57079" x="1806575" y="4721225"/>
          <p14:tracePt t="57087" x="1857375" y="4703763"/>
          <p14:tracePt t="57095" x="1965325" y="4686300"/>
          <p14:tracePt t="57107" x="2103438" y="4679950"/>
          <p14:tracePt t="57123" x="2228850" y="4679950"/>
          <p14:tracePt t="57140" x="2349500" y="4679950"/>
          <p14:tracePt t="57157" x="2400300" y="4679950"/>
          <p14:tracePt t="57173" x="2422525" y="4679950"/>
          <p14:tracePt t="57190" x="2435225" y="4679950"/>
          <p14:tracePt t="57231" x="2439988" y="4679950"/>
          <p14:tracePt t="57287" x="2446338" y="4679950"/>
          <p14:tracePt t="57295" x="2457450" y="4679950"/>
          <p14:tracePt t="57302" x="2474913" y="4679950"/>
          <p14:tracePt t="57307" x="2525713" y="4686300"/>
          <p14:tracePt t="57323" x="2565400" y="4692650"/>
          <p14:tracePt t="57340" x="2611438" y="4703763"/>
          <p14:tracePt t="57357" x="2640013" y="4708525"/>
          <p14:tracePt t="57373" x="2674938" y="4714875"/>
          <p14:tracePt t="57390" x="2708275" y="4721225"/>
          <p14:tracePt t="57407" x="2765425" y="4732338"/>
          <p14:tracePt t="57423" x="2794000" y="4737100"/>
          <p14:tracePt t="57440" x="2846388" y="4737100"/>
          <p14:tracePt t="57457" x="2908300" y="4743450"/>
          <p14:tracePt t="57473" x="2960688" y="4749800"/>
          <p14:tracePt t="57490" x="3006725" y="4749800"/>
          <p14:tracePt t="57507" x="3040063" y="4754563"/>
          <p14:tracePt t="57523" x="3057525" y="4760913"/>
          <p14:tracePt t="57540" x="3097213" y="4760913"/>
          <p14:tracePt t="57556" x="3149600" y="4778375"/>
          <p14:tracePt t="57573" x="3228975" y="4783138"/>
          <p14:tracePt t="57590" x="3303588" y="4794250"/>
          <p14:tracePt t="57607" x="3371850" y="4800600"/>
          <p14:tracePt t="57623" x="3411538" y="4800600"/>
          <p14:tracePt t="57640" x="3451225" y="4811713"/>
          <p14:tracePt t="57657" x="3525838" y="4835525"/>
          <p14:tracePt t="57673" x="3617913" y="4846638"/>
          <p14:tracePt t="57690" x="3679825" y="4851400"/>
          <p14:tracePt t="57707" x="3736975" y="4857750"/>
          <p14:tracePt t="57723" x="3760788" y="4864100"/>
          <p14:tracePt t="57740" x="3778250" y="4864100"/>
          <p14:tracePt t="57757" x="3817938" y="4868863"/>
          <p14:tracePt t="57773" x="3897313" y="4879975"/>
          <p14:tracePt t="57790" x="3989388" y="4892675"/>
          <p14:tracePt t="57807" x="4079875" y="4903788"/>
          <p14:tracePt t="57823" x="4103688" y="4903788"/>
          <p14:tracePt t="57871" x="4114800" y="4903788"/>
          <p14:tracePt t="57879" x="4121150" y="4903788"/>
          <p14:tracePt t="57887" x="4132263" y="4903788"/>
          <p14:tracePt t="57895" x="4183063" y="4903788"/>
          <p14:tracePt t="57907" x="4257675" y="4914900"/>
          <p14:tracePt t="57923" x="4314825" y="4914900"/>
          <p14:tracePt t="57940" x="4365625" y="4921250"/>
          <p14:tracePt t="57957" x="4406900" y="4921250"/>
          <p14:tracePt t="57973" x="4440238" y="4921250"/>
          <p14:tracePt t="57990" x="4486275" y="4921250"/>
          <p14:tracePt t="58007" x="4565650" y="4926013"/>
          <p14:tracePt t="58023" x="4640263" y="4932363"/>
          <p14:tracePt t="58040" x="4721225" y="4943475"/>
          <p14:tracePt t="58056" x="4800600" y="4954588"/>
          <p14:tracePt t="58073" x="4875213" y="4960938"/>
          <p14:tracePt t="58090" x="4943475" y="4965700"/>
          <p14:tracePt t="58107" x="5035550" y="4965700"/>
          <p14:tracePt t="58123" x="5121275" y="4960938"/>
          <p14:tracePt t="58140" x="5211763" y="4954588"/>
          <p14:tracePt t="58157" x="5292725" y="4954588"/>
          <p14:tracePt t="58173" x="5354638" y="4949825"/>
          <p14:tracePt t="58190" x="5407025" y="4943475"/>
          <p14:tracePt t="58190" x="5418138" y="4937125"/>
          <p14:tracePt t="58207" x="5435600" y="4937125"/>
          <p14:tracePt t="58479" x="5451475" y="4937125"/>
          <p14:tracePt t="58487" x="5468938" y="4937125"/>
          <p14:tracePt t="58499" x="5497513" y="4932363"/>
          <p14:tracePt t="58500" x="5521325" y="4926013"/>
          <p14:tracePt t="58507" x="5572125" y="4921250"/>
          <p14:tracePt t="58523" x="5618163" y="4921250"/>
          <p14:tracePt t="58540" x="5657850" y="4921250"/>
          <p14:tracePt t="58557" x="5668963" y="4921250"/>
          <p14:tracePt t="58573" x="5680075" y="4921250"/>
          <p14:tracePt t="58590" x="5686425" y="4921250"/>
          <p14:tracePt t="58606" x="5721350" y="4921250"/>
          <p14:tracePt t="58623" x="5765800" y="4932363"/>
          <p14:tracePt t="58640" x="5829300" y="4937125"/>
          <p14:tracePt t="58657" x="5937250" y="4949825"/>
          <p14:tracePt t="58673" x="6075363" y="4965700"/>
          <p14:tracePt t="58690" x="6223000" y="4989513"/>
          <p14:tracePt t="58707" x="6389688" y="5006975"/>
          <p14:tracePt t="58724" x="6578600" y="5022850"/>
          <p14:tracePt t="58740" x="6783388" y="5046663"/>
          <p14:tracePt t="58757" x="6937375" y="5064125"/>
          <p14:tracePt t="58773" x="7046913" y="5068888"/>
          <p14:tracePt t="58790" x="7126288" y="5068888"/>
          <p14:tracePt t="58806" x="7218363" y="5068888"/>
          <p14:tracePt t="58823" x="7275513" y="5068888"/>
          <p14:tracePt t="58840" x="7350125" y="5068888"/>
          <p14:tracePt t="58857" x="7418388" y="5064125"/>
          <p14:tracePt t="58873" x="7469188" y="5051425"/>
          <p14:tracePt t="58890" x="7521575" y="5046663"/>
          <p14:tracePt t="58906" x="7607300" y="5018088"/>
          <p14:tracePt t="58923" x="7715250" y="4994275"/>
          <p14:tracePt t="58940" x="7835900" y="4965700"/>
          <p14:tracePt t="58957" x="7978775" y="4926013"/>
          <p14:tracePt t="58973" x="8097838" y="4879975"/>
          <p14:tracePt t="58990" x="8194675" y="4835525"/>
          <p14:tracePt t="59006" x="8269288" y="4778375"/>
          <p14:tracePt t="59023" x="8286750" y="4760913"/>
          <p14:tracePt t="59040" x="8297863" y="4743450"/>
          <p14:tracePt t="59057" x="8297863" y="4732338"/>
          <p14:tracePt t="59073" x="8304213" y="4721225"/>
          <p14:tracePt t="59090" x="8308975" y="4714875"/>
          <p14:tracePt t="59107" x="8315325" y="4703763"/>
          <p14:tracePt t="59123" x="8321675" y="4686300"/>
          <p14:tracePt t="59140" x="8321675" y="4668838"/>
          <p14:tracePt t="59157" x="8321675" y="4664075"/>
          <p14:tracePt t="59173" x="8321675" y="4646613"/>
          <p14:tracePt t="59190" x="8308975" y="4635500"/>
          <p14:tracePt t="59206" x="8297863" y="4606925"/>
          <p14:tracePt t="59224" x="8280400" y="4589463"/>
          <p14:tracePt t="59240" x="8264525" y="4578350"/>
          <p14:tracePt t="59257" x="8235950" y="4572000"/>
          <p14:tracePt t="59273" x="8212138" y="4565650"/>
          <p14:tracePt t="59290" x="8189913" y="4560888"/>
          <p14:tracePt t="59306" x="8178800" y="4554538"/>
          <p14:tracePt t="59323" x="8154988" y="4543425"/>
          <p14:tracePt t="59340" x="8108950" y="4525963"/>
          <p14:tracePt t="59357" x="8012113" y="4503738"/>
          <p14:tracePt t="59373" x="7897813" y="4475163"/>
          <p14:tracePt t="59390" x="7835900" y="4468813"/>
          <p14:tracePt t="59407" x="7772400" y="4464050"/>
          <p14:tracePt t="59423" x="7743825" y="4457700"/>
          <p14:tracePt t="59440" x="7704138" y="4451350"/>
          <p14:tracePt t="59457" x="7658100" y="4435475"/>
          <p14:tracePt t="59473" x="7589838" y="4422775"/>
          <p14:tracePt t="59490" x="7526338" y="4418013"/>
          <p14:tracePt t="59490" x="0" y="0"/>
        </p14:tracePtLst>
        <p14:tracePtLst>
          <p14:tracePt t="73800" x="5280025" y="4303713"/>
          <p14:tracePt t="73959" x="5264150" y="4308475"/>
          <p14:tracePt t="73967" x="5235575" y="4308475"/>
          <p14:tracePt t="73975" x="5132388" y="4321175"/>
          <p14:tracePt t="73991" x="5006975" y="4332288"/>
          <p14:tracePt t="74007" x="4868863" y="4332288"/>
          <p14:tracePt t="74023" x="4732338" y="4337050"/>
          <p14:tracePt t="74040" x="4651375" y="4343400"/>
          <p14:tracePt t="74057" x="4508500" y="4354513"/>
          <p14:tracePt t="74073" x="4360863" y="4371975"/>
          <p14:tracePt t="74079" x="4211638" y="4378325"/>
          <p14:tracePt t="74095" x="4064000" y="4383088"/>
          <p14:tracePt t="74111" x="3925888" y="4394200"/>
          <p14:tracePt t="74123" x="3800475" y="4400550"/>
          <p14:tracePt t="74140" x="3692525" y="4422775"/>
          <p14:tracePt t="74157" x="3560763" y="4446588"/>
          <p14:tracePt t="74173" x="3411538" y="4464050"/>
          <p14:tracePt t="74190" x="3263900" y="4497388"/>
          <p14:tracePt t="74207" x="3051175" y="4549775"/>
          <p14:tracePt t="74223" x="2932113" y="4583113"/>
          <p14:tracePt t="74240" x="2771775" y="4622800"/>
          <p14:tracePt t="74257" x="2600325" y="4675188"/>
          <p14:tracePt t="74273" x="2435225" y="4714875"/>
          <p14:tracePt t="74290" x="2303463" y="4754563"/>
          <p14:tracePt t="74306" x="2217738" y="4778375"/>
          <p14:tracePt t="74323" x="2154238" y="4800600"/>
          <p14:tracePt t="74340" x="2085975" y="4818063"/>
          <p14:tracePt t="74357" x="2039938" y="4846638"/>
          <p14:tracePt t="74373" x="2000250" y="4851400"/>
          <p14:tracePt t="74390" x="1965325" y="4868863"/>
          <p14:tracePt t="74407" x="1943100" y="4879975"/>
          <p14:tracePt t="74424" x="1931988" y="4886325"/>
          <p14:tracePt t="74440" x="1908175" y="4897438"/>
          <p14:tracePt t="74457" x="1897063" y="4914900"/>
          <p14:tracePt t="74473" x="1879600" y="4926013"/>
          <p14:tracePt t="74490" x="1874838" y="4949825"/>
          <p14:tracePt t="74507" x="1868488" y="4983163"/>
          <p14:tracePt t="74523" x="1868488" y="5029200"/>
          <p14:tracePt t="74540" x="1868488" y="5080000"/>
          <p14:tracePt t="74557" x="1885950" y="5126038"/>
          <p14:tracePt t="74573" x="1920875" y="5183188"/>
          <p14:tracePt t="74590" x="1971675" y="5246688"/>
          <p14:tracePt t="74606" x="2074863" y="5326063"/>
          <p14:tracePt t="74623" x="2154238" y="5360988"/>
          <p14:tracePt t="74640" x="2246313" y="5378450"/>
          <p14:tracePt t="74657" x="2365375" y="5389563"/>
          <p14:tracePt t="74673" x="2503488" y="5394325"/>
          <p14:tracePt t="74690" x="2640013" y="5394325"/>
          <p14:tracePt t="74707" x="2754313" y="5394325"/>
          <p14:tracePt t="74723" x="2857500" y="5389563"/>
          <p14:tracePt t="74740" x="2925763" y="5389563"/>
          <p14:tracePt t="74757" x="2978150" y="5378450"/>
          <p14:tracePt t="74773" x="3028950" y="5378450"/>
          <p14:tracePt t="74790" x="3086100" y="5378450"/>
          <p14:tracePt t="74806" x="3178175" y="5389563"/>
          <p14:tracePt t="74823" x="3246438" y="5389563"/>
          <p14:tracePt t="74840" x="3314700" y="5394325"/>
          <p14:tracePt t="74857" x="3394075" y="5400675"/>
          <p14:tracePt t="74873" x="3468688" y="5400675"/>
          <p14:tracePt t="74890" x="3521075" y="5407025"/>
          <p14:tracePt t="74906" x="3565525" y="5407025"/>
          <p14:tracePt t="74923" x="3617913" y="5407025"/>
          <p14:tracePt t="74940" x="3668713" y="5407025"/>
          <p14:tracePt t="74957" x="3703638" y="5400675"/>
          <p14:tracePt t="74973" x="3743325" y="5394325"/>
          <p14:tracePt t="74990" x="3783013" y="5394325"/>
          <p14:tracePt t="75006" x="3835400" y="5383213"/>
          <p14:tracePt t="75023" x="3875088" y="5378450"/>
          <p14:tracePt t="75040" x="3897313" y="5378450"/>
          <p14:tracePt t="75056" x="3932238" y="5372100"/>
          <p14:tracePt t="75073" x="3954463" y="5372100"/>
          <p14:tracePt t="75090" x="3978275" y="5372100"/>
          <p14:tracePt t="75106" x="4011613" y="5372100"/>
          <p14:tracePt t="75123" x="4040188" y="5365750"/>
          <p14:tracePt t="75140" x="4075113" y="5360988"/>
          <p14:tracePt t="75157" x="4103688" y="5360988"/>
          <p14:tracePt t="75173" x="4132263" y="5360988"/>
          <p14:tracePt t="75190" x="4160838" y="5360988"/>
          <p14:tracePt t="75207" x="4222750" y="5360988"/>
          <p14:tracePt t="75223" x="4251325" y="5360988"/>
          <p14:tracePt t="75240" x="4292600" y="5360988"/>
          <p14:tracePt t="75256" x="4337050" y="5360988"/>
          <p14:tracePt t="75273" x="4418013" y="5365750"/>
          <p14:tracePt t="75290" x="4532313" y="5372100"/>
          <p14:tracePt t="75306" x="4675188" y="5383213"/>
          <p14:tracePt t="75323" x="4811713" y="5394325"/>
          <p14:tracePt t="75340" x="4914900" y="5394325"/>
          <p14:tracePt t="75357" x="5000625" y="5400675"/>
          <p14:tracePt t="75373" x="5080000" y="5407025"/>
          <p14:tracePt t="75390" x="5200650" y="5422900"/>
          <p14:tracePt t="75406" x="5440363" y="5440363"/>
          <p14:tracePt t="75423" x="5589588" y="5464175"/>
          <p14:tracePt t="75440" x="5721350" y="5468938"/>
          <p14:tracePt t="75457" x="5818188" y="5468938"/>
          <p14:tracePt t="75473" x="5880100" y="5468938"/>
          <p14:tracePt t="75490" x="5921375" y="5468938"/>
          <p14:tracePt t="75506" x="5989638" y="5468938"/>
          <p14:tracePt t="75523" x="6097588" y="5468938"/>
          <p14:tracePt t="75540" x="6218238" y="5468938"/>
          <p14:tracePt t="75556" x="6315075" y="5464175"/>
          <p14:tracePt t="75573" x="6365875" y="5457825"/>
          <p14:tracePt t="75590" x="6400800" y="5451475"/>
          <p14:tracePt t="75606" x="6451600" y="5451475"/>
          <p14:tracePt t="75623" x="6515100" y="5451475"/>
          <p14:tracePt t="75640" x="6594475" y="5451475"/>
          <p14:tracePt t="75656" x="6675438" y="5451475"/>
          <p14:tracePt t="75673" x="6721475" y="5451475"/>
          <p14:tracePt t="75690" x="6737350" y="5451475"/>
          <p14:tracePt t="75706" x="6750050" y="5451475"/>
          <p14:tracePt t="75723" x="6765925" y="5451475"/>
          <p14:tracePt t="75741" x="6811963" y="5451475"/>
          <p14:tracePt t="75756" x="6892925" y="5451475"/>
          <p14:tracePt t="75773" x="6961188" y="5446713"/>
          <p14:tracePt t="75790" x="7029450" y="5422900"/>
          <p14:tracePt t="75806" x="7058025" y="5407025"/>
          <p14:tracePt t="75823" x="7064375" y="5407025"/>
          <p14:tracePt t="75840" x="7069138" y="5407025"/>
          <p14:tracePt t="75856" x="7086600" y="5407025"/>
          <p14:tracePt t="75873" x="7115175" y="5407025"/>
          <p14:tracePt t="75890" x="7150100" y="5400675"/>
          <p14:tracePt t="75906" x="7172325" y="5400675"/>
          <p14:tracePt t="75923" x="7194550" y="5400675"/>
          <p14:tracePt t="75940" x="7200900" y="5400675"/>
          <p14:tracePt t="75957" x="7212013" y="5394325"/>
          <p14:tracePt t="75991" x="7218363" y="5394325"/>
          <p14:tracePt t="75991" x="7229475" y="5394325"/>
          <p14:tracePt t="76006" x="7264400" y="5394325"/>
          <p14:tracePt t="76023" x="7280275" y="5394325"/>
          <p14:tracePt t="76040" x="7292975" y="5394325"/>
          <p14:tracePt t="76139" x="0" y="0"/>
        </p14:tracePtLst>
        <p14:tracePtLst>
          <p14:tracePt t="77535" x="7669213" y="5103813"/>
          <p14:tracePt t="77671" x="7651750" y="5103813"/>
          <p14:tracePt t="77679" x="7629525" y="5097463"/>
          <p14:tracePt t="77687" x="7600950" y="5080000"/>
          <p14:tracePt t="77706" x="7497763" y="5051425"/>
          <p14:tracePt t="77711" x="7383463" y="5022850"/>
          <p14:tracePt t="77723" x="7269163" y="4994275"/>
          <p14:tracePt t="77743" x="7150100" y="4960938"/>
          <p14:tracePt t="77759" x="7046913" y="4943475"/>
          <p14:tracePt t="77775" x="6950075" y="4921250"/>
          <p14:tracePt t="77791" x="6858000" y="4903788"/>
          <p14:tracePt t="77807" x="6692900" y="4875213"/>
          <p14:tracePt t="77831" x="6565900" y="4864100"/>
          <p14:tracePt t="77847" x="6407150" y="4835525"/>
          <p14:tracePt t="77863" x="6257925" y="4822825"/>
          <p14:tracePt t="77879" x="6103938" y="4800600"/>
          <p14:tracePt t="77895" x="5954713" y="4783138"/>
          <p14:tracePt t="77911" x="5818188" y="4765675"/>
          <p14:tracePt t="77923" x="5675313" y="4749800"/>
          <p14:tracePt t="77940" x="5537200" y="4725988"/>
          <p14:tracePt t="77956" x="5389563" y="4714875"/>
          <p14:tracePt t="77973" x="5240338" y="4697413"/>
          <p14:tracePt t="77990" x="5103813" y="4675188"/>
          <p14:tracePt t="78006" x="4908550" y="4657725"/>
          <p14:tracePt t="78023" x="4778375" y="4646613"/>
          <p14:tracePt t="78040" x="4640263" y="4635500"/>
          <p14:tracePt t="78056" x="4503738" y="4622800"/>
          <p14:tracePt t="78073" x="4354513" y="4611688"/>
          <p14:tracePt t="78089" x="4206875" y="4594225"/>
          <p14:tracePt t="78106" x="4068763" y="4583113"/>
          <p14:tracePt t="78122" x="3949700" y="4572000"/>
          <p14:tracePt t="78139" x="3851275" y="4565650"/>
          <p14:tracePt t="78156" x="3760788" y="4565650"/>
          <p14:tracePt t="78172" x="3686175" y="4565650"/>
          <p14:tracePt t="78189" x="3600450" y="4565650"/>
          <p14:tracePt t="78207" x="3503613" y="4572000"/>
          <p14:tracePt t="78223" x="3440113" y="4583113"/>
          <p14:tracePt t="78240" x="3389313" y="4589463"/>
          <p14:tracePt t="78256" x="3336925" y="4589463"/>
          <p14:tracePt t="78273" x="3275013" y="4600575"/>
          <p14:tracePt t="78290" x="3200400" y="4606925"/>
          <p14:tracePt t="78306" x="3136900" y="4611688"/>
          <p14:tracePt t="78323" x="3092450" y="4629150"/>
          <p14:tracePt t="78340" x="3040063" y="4640263"/>
          <p14:tracePt t="78356" x="2994025" y="4651375"/>
          <p14:tracePt t="78373" x="2932113" y="4664075"/>
          <p14:tracePt t="78390" x="2863850" y="4686300"/>
          <p14:tracePt t="78406" x="2771775" y="4703763"/>
          <p14:tracePt t="78423" x="2725738" y="4714875"/>
          <p14:tracePt t="78440" x="2679700" y="4732338"/>
          <p14:tracePt t="78456" x="2628900" y="4749800"/>
          <p14:tracePt t="78473" x="2560638" y="4772025"/>
          <p14:tracePt t="78490" x="2486025" y="4789488"/>
          <p14:tracePt t="78507" x="2400300" y="4811713"/>
          <p14:tracePt t="78523" x="2314575" y="4835525"/>
          <p14:tracePt t="78540" x="2251075" y="4851400"/>
          <p14:tracePt t="78556" x="2189163" y="4875213"/>
          <p14:tracePt t="78573" x="2120900" y="4892675"/>
          <p14:tracePt t="78590" x="2068513" y="4908550"/>
          <p14:tracePt t="78606" x="1989138" y="4932363"/>
          <p14:tracePt t="78623" x="1931988" y="4949825"/>
          <p14:tracePt t="78640" x="1885950" y="4965700"/>
          <p14:tracePt t="78656" x="1846263" y="4978400"/>
          <p14:tracePt t="78673" x="1817688" y="4989513"/>
          <p14:tracePt t="78690" x="1778000" y="5000625"/>
          <p14:tracePt t="78706" x="1754188" y="5011738"/>
          <p14:tracePt t="78723" x="1731963" y="5029200"/>
          <p14:tracePt t="78740" x="1714500" y="5040313"/>
          <p14:tracePt t="78756" x="1703388" y="5046663"/>
          <p14:tracePt t="78773" x="1697038" y="5046663"/>
          <p14:tracePt t="78790" x="1692275" y="5051425"/>
          <p14:tracePt t="78806" x="1685925" y="5064125"/>
          <p14:tracePt t="78823" x="1679575" y="5080000"/>
          <p14:tracePt t="78840" x="1679575" y="5092700"/>
          <p14:tracePt t="78856" x="1679575" y="5103813"/>
          <p14:tracePt t="78873" x="1679575" y="5114925"/>
          <p14:tracePt t="78890" x="1692275" y="5143500"/>
          <p14:tracePt t="78906" x="1703388" y="5165725"/>
          <p14:tracePt t="78923" x="1720850" y="5194300"/>
          <p14:tracePt t="78940" x="1754188" y="5229225"/>
          <p14:tracePt t="78956" x="1811338" y="5264150"/>
          <p14:tracePt t="78973" x="1879600" y="5303838"/>
          <p14:tracePt t="78973" x="1914525" y="5321300"/>
          <p14:tracePt t="78991" x="1949450" y="5337175"/>
          <p14:tracePt t="79006" x="2039938" y="5372100"/>
          <p14:tracePt t="79023" x="2097088" y="5400675"/>
          <p14:tracePt t="79040" x="2154238" y="5418138"/>
          <p14:tracePt t="79056" x="2217738" y="5435600"/>
          <p14:tracePt t="79073" x="2292350" y="5451475"/>
          <p14:tracePt t="79090" x="2360613" y="5457825"/>
          <p14:tracePt t="79106" x="2435225" y="5468938"/>
          <p14:tracePt t="79123" x="2514600" y="5475288"/>
          <p14:tracePt t="79140" x="2606675" y="5492750"/>
          <p14:tracePt t="79156" x="2708275" y="5497513"/>
          <p14:tracePt t="79173" x="2806700" y="5503863"/>
          <p14:tracePt t="79190" x="2903538" y="5503863"/>
          <p14:tracePt t="79206" x="3063875" y="5521325"/>
          <p14:tracePt t="79223" x="3182938" y="5526088"/>
          <p14:tracePt t="79240" x="3303588" y="5537200"/>
          <p14:tracePt t="79256" x="3429000" y="5537200"/>
          <p14:tracePt t="79273" x="3565525" y="5537200"/>
          <p14:tracePt t="79290" x="3708400" y="5537200"/>
          <p14:tracePt t="79306" x="3846513" y="5537200"/>
          <p14:tracePt t="79323" x="4000500" y="5537200"/>
          <p14:tracePt t="79339" x="4149725" y="5537200"/>
          <p14:tracePt t="79356" x="4321175" y="5537200"/>
          <p14:tracePt t="79373" x="4486275" y="5543550"/>
          <p14:tracePt t="79390" x="4651375" y="5549900"/>
          <p14:tracePt t="79406" x="4868863" y="5549900"/>
          <p14:tracePt t="79423" x="4994275" y="5543550"/>
          <p14:tracePt t="79440" x="5114925" y="5526088"/>
          <p14:tracePt t="79456" x="5218113" y="5521325"/>
          <p14:tracePt t="79473" x="5314950" y="5508625"/>
          <p14:tracePt t="79490" x="5394325" y="5503863"/>
          <p14:tracePt t="79507" x="5468938" y="5492750"/>
          <p14:tracePt t="79523" x="5532438" y="5486400"/>
          <p14:tracePt t="79540" x="5583238" y="5486400"/>
          <p14:tracePt t="79556" x="5640388" y="5486400"/>
          <p14:tracePt t="79573" x="5721350" y="5486400"/>
          <p14:tracePt t="79590" x="5818188" y="5486400"/>
          <p14:tracePt t="79606" x="5978525" y="5480050"/>
          <p14:tracePt t="79623" x="6086475" y="5468938"/>
          <p14:tracePt t="79639" x="6218238" y="5457825"/>
          <p14:tracePt t="79656" x="6343650" y="5446713"/>
          <p14:tracePt t="79673" x="6469063" y="5440363"/>
          <p14:tracePt t="79690" x="6589713" y="5422900"/>
          <p14:tracePt t="79706" x="6704013" y="5411788"/>
          <p14:tracePt t="79723" x="6818313" y="5394325"/>
          <p14:tracePt t="79740" x="6908800" y="5389563"/>
          <p14:tracePt t="79756" x="6983413" y="5378450"/>
          <p14:tracePt t="79773" x="7064375" y="5372100"/>
          <p14:tracePt t="79790" x="7154863" y="5372100"/>
          <p14:tracePt t="79806" x="7292975" y="5360988"/>
          <p14:tracePt t="79823" x="7400925" y="5354638"/>
          <p14:tracePt t="79839" x="7504113" y="5349875"/>
          <p14:tracePt t="79856" x="7600950" y="5343525"/>
          <p14:tracePt t="79873" x="7680325" y="5326063"/>
          <p14:tracePt t="79889" x="7754938" y="5321300"/>
          <p14:tracePt t="79906" x="7807325" y="5308600"/>
          <p14:tracePt t="79923" x="7864475" y="5297488"/>
          <p14:tracePt t="79940" x="7915275" y="5286375"/>
          <p14:tracePt t="79956" x="7961313" y="5275263"/>
          <p14:tracePt t="79973" x="8001000" y="5264150"/>
          <p14:tracePt t="79990" x="8035925" y="5251450"/>
          <p14:tracePt t="80005" x="8058150" y="5235575"/>
          <p14:tracePt t="80022" x="8097838" y="5211763"/>
          <p14:tracePt t="80039" x="8121650" y="5194300"/>
          <p14:tracePt t="80056" x="8126413" y="5183188"/>
          <p14:tracePt t="80073" x="8137525" y="5165725"/>
          <p14:tracePt t="80089" x="8137525" y="5149850"/>
          <p14:tracePt t="80106" x="8137525" y="5137150"/>
          <p14:tracePt t="80123" x="8137525" y="5121275"/>
          <p14:tracePt t="80139" x="8132763" y="5097463"/>
          <p14:tracePt t="80156" x="8126413" y="5080000"/>
          <p14:tracePt t="80173" x="8108950" y="5057775"/>
          <p14:tracePt t="80190" x="8080375" y="5035550"/>
          <p14:tracePt t="80206" x="7983538" y="4978400"/>
          <p14:tracePt t="80223" x="7847013" y="4914900"/>
          <p14:tracePt t="80240" x="7669213" y="4840288"/>
          <p14:tracePt t="80256" x="7497763" y="4772025"/>
          <p14:tracePt t="80273" x="7378700" y="4737100"/>
          <p14:tracePt t="80290" x="7280275" y="4714875"/>
          <p14:tracePt t="80306" x="7189788" y="4697413"/>
          <p14:tracePt t="80323" x="7104063" y="4697413"/>
          <p14:tracePt t="80340" x="6994525" y="4692650"/>
          <p14:tracePt t="80356" x="6858000" y="4686300"/>
          <p14:tracePt t="80373" x="6692900" y="4675188"/>
          <p14:tracePt t="80389" x="6526213" y="4675188"/>
          <p14:tracePt t="80406" x="6264275" y="4679950"/>
          <p14:tracePt t="80423" x="6097588" y="4679950"/>
          <p14:tracePt t="80440" x="5921375" y="4675188"/>
          <p14:tracePt t="80456" x="5737225" y="4664075"/>
          <p14:tracePt t="80473" x="5572125" y="4646613"/>
          <p14:tracePt t="80489" x="5435600" y="4629150"/>
          <p14:tracePt t="80507" x="5314950" y="4622800"/>
          <p14:tracePt t="80523" x="5207000" y="4618038"/>
          <p14:tracePt t="80539" x="5126038" y="4618038"/>
          <p14:tracePt t="80556" x="5035550" y="4606925"/>
          <p14:tracePt t="80573" x="4943475" y="4600575"/>
          <p14:tracePt t="80589" x="4857750" y="4594225"/>
          <p14:tracePt t="80606" x="4760913" y="4583113"/>
          <p14:tracePt t="80623" x="4708525" y="4578350"/>
          <p14:tracePt t="80640" x="4664075" y="4578350"/>
          <p14:tracePt t="80656" x="4611688" y="4572000"/>
          <p14:tracePt t="80673" x="4578350" y="4565650"/>
          <p14:tracePt t="80689" x="4543425" y="4565650"/>
          <p14:tracePt t="80706" x="4514850" y="4560888"/>
          <p14:tracePt t="80723" x="4503738" y="4560888"/>
          <p14:tracePt t="80740" x="4492625" y="4560888"/>
          <p14:tracePt t="80904" x="0" y="0"/>
        </p14:tracePtLst>
        <p14:tracePtLst>
          <p14:tracePt t="87256" x="4594225" y="5932488"/>
          <p14:tracePt t="87495" x="4583113" y="5932488"/>
          <p14:tracePt t="87503" x="4543425" y="5937250"/>
          <p14:tracePt t="87517" x="4503738" y="5937250"/>
          <p14:tracePt t="87519" x="4451350" y="5949950"/>
          <p14:tracePt t="87527" x="4365625" y="5954713"/>
          <p14:tracePt t="87543" x="4286250" y="5961063"/>
          <p14:tracePt t="87559" x="4235450" y="5961063"/>
          <p14:tracePt t="87575" x="4171950" y="5961063"/>
          <p14:tracePt t="87591" x="4125913" y="5961063"/>
          <p14:tracePt t="87591" x="4097338" y="5954713"/>
          <p14:tracePt t="87607" x="4035425" y="5949950"/>
          <p14:tracePt t="87624" x="3965575" y="5943600"/>
          <p14:tracePt t="87640" x="3863975" y="5937250"/>
          <p14:tracePt t="87657" x="3765550" y="5921375"/>
          <p14:tracePt t="87673" x="3651250" y="5903913"/>
          <p14:tracePt t="87690" x="3536950" y="5897563"/>
          <p14:tracePt t="87707" x="3422650" y="5886450"/>
          <p14:tracePt t="87723" x="3325813" y="5868988"/>
          <p14:tracePt t="87740" x="3235325" y="5864225"/>
          <p14:tracePt t="87757" x="3132138" y="5846763"/>
          <p14:tracePt t="87773" x="3046413" y="5840413"/>
          <p14:tracePt t="87790" x="2965450" y="5835650"/>
          <p14:tracePt t="87807" x="2868613" y="5829300"/>
          <p14:tracePt t="87823" x="2817813" y="5822950"/>
          <p14:tracePt t="87840" x="2749550" y="5822950"/>
          <p14:tracePt t="87857" x="2686050" y="5822950"/>
          <p14:tracePt t="87873" x="2617788" y="5822950"/>
          <p14:tracePt t="87890" x="2554288" y="5829300"/>
          <p14:tracePt t="87907" x="2508250" y="5835650"/>
          <p14:tracePt t="87923" x="2468563" y="5835650"/>
          <p14:tracePt t="87940" x="2428875" y="5840413"/>
          <p14:tracePt t="87957" x="2411413" y="5846763"/>
          <p14:tracePt t="87973" x="2393950" y="5851525"/>
          <p14:tracePt t="87990" x="2378075" y="5857875"/>
          <p14:tracePt t="88007" x="2349500" y="5875338"/>
          <p14:tracePt t="88023" x="2325688" y="5892800"/>
          <p14:tracePt t="88040" x="2297113" y="5908675"/>
          <p14:tracePt t="88057" x="2279650" y="5932488"/>
          <p14:tracePt t="88073" x="2268538" y="5949950"/>
          <p14:tracePt t="88090" x="2268538" y="5954713"/>
          <p14:tracePt t="88107" x="2263775" y="5965825"/>
          <p14:tracePt t="88124" x="2263775" y="5978525"/>
          <p14:tracePt t="88140" x="2263775" y="5994400"/>
          <p14:tracePt t="88157" x="2268538" y="6029325"/>
          <p14:tracePt t="88173" x="2286000" y="6057900"/>
          <p14:tracePt t="88190" x="2303463" y="6080125"/>
          <p14:tracePt t="88207" x="2332038" y="6108700"/>
          <p14:tracePt t="88224" x="2354263" y="6121400"/>
          <p14:tracePt t="88240" x="2365375" y="6132513"/>
          <p14:tracePt t="88257" x="2382838" y="6143625"/>
          <p14:tracePt t="88273" x="2411413" y="6161088"/>
          <p14:tracePt t="88290" x="2451100" y="6165850"/>
          <p14:tracePt t="88307" x="2497138" y="6189663"/>
          <p14:tracePt t="88323" x="2543175" y="6207125"/>
          <p14:tracePt t="88340" x="2589213" y="6218238"/>
          <p14:tracePt t="88357" x="2635250" y="6223000"/>
          <p14:tracePt t="88373" x="2686050" y="6229350"/>
          <p14:tracePt t="88390" x="2749550" y="6235700"/>
          <p14:tracePt t="88407" x="2868613" y="6240463"/>
          <p14:tracePt t="88423" x="2954338" y="6240463"/>
          <p14:tracePt t="88440" x="3057525" y="6240463"/>
          <p14:tracePt t="88457" x="3143250" y="6240463"/>
          <p14:tracePt t="88473" x="3235325" y="6235700"/>
          <p14:tracePt t="88490" x="3336925" y="6223000"/>
          <p14:tracePt t="88507" x="3422650" y="6218238"/>
          <p14:tracePt t="88523" x="3514725" y="6211888"/>
          <p14:tracePt t="88540" x="3594100" y="6207125"/>
          <p14:tracePt t="88557" x="3668713" y="6194425"/>
          <p14:tracePt t="88573" x="3736975" y="6189663"/>
          <p14:tracePt t="88590" x="3811588" y="6183313"/>
          <p14:tracePt t="88607" x="3932238" y="6172200"/>
          <p14:tracePt t="88624" x="4011613" y="6161088"/>
          <p14:tracePt t="88640" x="4075113" y="6149975"/>
          <p14:tracePt t="88657" x="4149725" y="6143625"/>
          <p14:tracePt t="88673" x="4217988" y="6137275"/>
          <p14:tracePt t="88690" x="4279900" y="6132513"/>
          <p14:tracePt t="88707" x="4332288" y="6126163"/>
          <p14:tracePt t="88723" x="4378325" y="6121400"/>
          <p14:tracePt t="88740" x="4422775" y="6115050"/>
          <p14:tracePt t="88757" x="4475163" y="6108700"/>
          <p14:tracePt t="88773" x="4525963" y="6103938"/>
          <p14:tracePt t="88790" x="4583113" y="6097588"/>
          <p14:tracePt t="88807" x="4657725" y="6086475"/>
          <p14:tracePt t="88823" x="4708525" y="6086475"/>
          <p14:tracePt t="88840" x="4772025" y="6069013"/>
          <p14:tracePt t="88857" x="4835525" y="6064250"/>
          <p14:tracePt t="88873" x="4886325" y="6057900"/>
          <p14:tracePt t="88890" x="4926013" y="6051550"/>
          <p14:tracePt t="88907" x="4954588" y="6051550"/>
          <p14:tracePt t="88923" x="4994275" y="6046788"/>
          <p14:tracePt t="88940" x="5046663" y="6046788"/>
          <p14:tracePt t="88957" x="5092700" y="6040438"/>
          <p14:tracePt t="88973" x="5132388" y="6035675"/>
          <p14:tracePt t="88990" x="5165725" y="6029325"/>
          <p14:tracePt t="89007" x="5189538" y="6029325"/>
          <p14:tracePt t="89023" x="5207000" y="6022975"/>
          <p14:tracePt t="89040" x="5222875" y="6022975"/>
          <p14:tracePt t="89057" x="5246688" y="6022975"/>
          <p14:tracePt t="89073" x="5251450" y="6022975"/>
          <p14:tracePt t="89090" x="5264150" y="6022975"/>
          <p14:tracePt t="89106" x="5268913" y="6022975"/>
          <p14:tracePt t="89123" x="5280025" y="6018213"/>
          <p14:tracePt t="89140" x="5297488" y="6018213"/>
          <p14:tracePt t="89157" x="5308600" y="6011863"/>
          <p14:tracePt t="89287" x="5332413" y="6007100"/>
          <p14:tracePt t="89295" x="5354638" y="6000750"/>
          <p14:tracePt t="89303" x="5389563" y="5994400"/>
          <p14:tracePt t="89303" x="5418138" y="5994400"/>
          <p14:tracePt t="89311" x="5457825" y="5989638"/>
          <p14:tracePt t="89323" x="5549900" y="5983288"/>
          <p14:tracePt t="89340" x="5668963" y="5972175"/>
          <p14:tracePt t="89357" x="5778500" y="5965825"/>
          <p14:tracePt t="89373" x="5864225" y="5961063"/>
          <p14:tracePt t="89390" x="5908675" y="5954713"/>
          <p14:tracePt t="89407" x="5937250" y="5949950"/>
          <p14:tracePt t="89423" x="5965825" y="5949950"/>
          <p14:tracePt t="89440" x="5989638" y="5949950"/>
          <p14:tracePt t="89457" x="6018213" y="5949950"/>
          <p14:tracePt t="89473" x="6040438" y="5949950"/>
          <p14:tracePt t="89490" x="6057900" y="5949950"/>
          <p14:tracePt t="89506" x="6069013" y="5949950"/>
          <p14:tracePt t="89523" x="6080125" y="5949950"/>
          <p14:tracePt t="89540" x="6103938" y="5949950"/>
          <p14:tracePt t="89557" x="6137275" y="5949950"/>
          <p14:tracePt t="89573" x="6161088" y="5949950"/>
          <p14:tracePt t="89590" x="6178550" y="5949950"/>
          <p14:tracePt t="89606" x="6211888" y="5949950"/>
          <p14:tracePt t="89623" x="6229350" y="5949950"/>
          <p14:tracePt t="89640" x="6251575" y="5943600"/>
          <p14:tracePt t="89657" x="6275388" y="5943600"/>
          <p14:tracePt t="89674" x="6297613" y="5943600"/>
          <p14:tracePt t="89690" x="6326188" y="5943600"/>
          <p14:tracePt t="89707" x="6365875" y="5943600"/>
          <p14:tracePt t="89723" x="6418263" y="5943600"/>
          <p14:tracePt t="89740" x="6480175" y="5943600"/>
          <p14:tracePt t="89756" x="6543675" y="5943600"/>
          <p14:tracePt t="89773" x="6594475" y="5943600"/>
          <p14:tracePt t="89790" x="6657975" y="5949950"/>
          <p14:tracePt t="89807" x="6789738" y="5954713"/>
          <p14:tracePt t="89823" x="6880225" y="5965825"/>
          <p14:tracePt t="89840" x="6954838" y="5965825"/>
          <p14:tracePt t="89857" x="7018338" y="5972175"/>
          <p14:tracePt t="89873" x="7064375" y="5972175"/>
          <p14:tracePt t="89890" x="7108825" y="5978525"/>
          <p14:tracePt t="89907" x="7150100" y="5978525"/>
          <p14:tracePt t="89923" x="7194550" y="5983288"/>
          <p14:tracePt t="89940" x="7223125" y="5989638"/>
          <p14:tracePt t="89957" x="7235825" y="5989638"/>
          <p14:tracePt t="90167" x="7246938" y="5989638"/>
          <p14:tracePt t="90175" x="7251700" y="5978525"/>
          <p14:tracePt t="90183" x="7258050" y="5972175"/>
          <p14:tracePt t="90191" x="7264400" y="5961063"/>
          <p14:tracePt t="90207" x="7269163" y="5954713"/>
          <p14:tracePt t="90208" x="7275513" y="5943600"/>
          <p14:tracePt t="90223" x="7286625" y="5932488"/>
          <p14:tracePt t="90240" x="7292975" y="5915025"/>
          <p14:tracePt t="90256" x="7304088" y="5903913"/>
          <p14:tracePt t="90273" x="7308850" y="5892800"/>
          <p14:tracePt t="90290" x="7315200" y="5886450"/>
          <p14:tracePt t="90306" x="7326313" y="5875338"/>
          <p14:tracePt t="90323" x="7332663" y="5864225"/>
          <p14:tracePt t="90340" x="7332663" y="5857875"/>
          <p14:tracePt t="90356" x="7337425" y="5840413"/>
          <p14:tracePt t="90373" x="7350125" y="5829300"/>
          <p14:tracePt t="90390" x="7361238" y="5811838"/>
          <p14:tracePt t="90407" x="7372350" y="5778500"/>
          <p14:tracePt t="90423" x="7383463" y="5743575"/>
          <p14:tracePt t="90440" x="7407275" y="5703888"/>
          <p14:tracePt t="90457" x="7423150" y="5664200"/>
          <p14:tracePt t="90473" x="7451725" y="5607050"/>
          <p14:tracePt t="90490" x="7469188" y="5561013"/>
          <p14:tracePt t="90507" x="7486650" y="5503863"/>
          <p14:tracePt t="90523" x="7508875" y="5457825"/>
          <p14:tracePt t="90540" x="7521575" y="5411788"/>
          <p14:tracePt t="90556" x="7532688" y="5349875"/>
          <p14:tracePt t="90573" x="7550150" y="5275263"/>
          <p14:tracePt t="90590" x="7554913" y="5211763"/>
          <p14:tracePt t="90607" x="7566025" y="5126038"/>
          <p14:tracePt t="90623" x="7572375" y="5068888"/>
          <p14:tracePt t="90640" x="7578725" y="5011738"/>
          <p14:tracePt t="90656" x="7583488" y="4960938"/>
          <p14:tracePt t="90674" x="7583488" y="4914900"/>
          <p14:tracePt t="90690" x="7589838" y="4864100"/>
          <p14:tracePt t="90707" x="7589838" y="4829175"/>
          <p14:tracePt t="90723" x="7589838" y="4783138"/>
          <p14:tracePt t="90740" x="7583488" y="4732338"/>
          <p14:tracePt t="90756" x="7578725" y="4668838"/>
          <p14:tracePt t="90773" x="7561263" y="4611688"/>
          <p14:tracePt t="90790" x="7554913" y="4565650"/>
          <p14:tracePt t="90807" x="7554913" y="4514850"/>
          <p14:tracePt t="90823" x="7554913" y="4508500"/>
          <p14:tracePt t="91096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28600"/>
            <a:ext cx="85344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Heavy Ion Reactions:  Deep Inelastic Reactions</a:t>
            </a:r>
            <a:endParaRPr lang="en-US" dirty="0"/>
          </a:p>
        </p:txBody>
      </p:sp>
      <p:sp>
        <p:nvSpPr>
          <p:cNvPr id="260098" name="Rectangle 2"/>
          <p:cNvSpPr>
            <a:spLocks noGrp="1" noChangeArrowheads="1"/>
          </p:cNvSpPr>
          <p:nvPr>
            <p:ph idx="1"/>
          </p:nvPr>
        </p:nvSpPr>
        <p:spPr>
          <a:xfrm>
            <a:off x="533400" y="990600"/>
            <a:ext cx="8305800" cy="5486400"/>
          </a:xfrm>
        </p:spPr>
        <p:txBody>
          <a:bodyPr>
            <a:normAutofit fontScale="92500" lnSpcReduction="10000"/>
          </a:bodyPr>
          <a:lstStyle/>
          <a:p>
            <a:pPr marL="120650" indent="-285750">
              <a:lnSpc>
                <a:spcPct val="90000"/>
              </a:lnSpc>
            </a:pPr>
            <a:r>
              <a:rPr lang="en-US" sz="2900" dirty="0" smtClean="0"/>
              <a:t>Relatively large amounts of nuclear matter transferred between target and projectile 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2900" dirty="0" smtClean="0"/>
              <a:t>Show strongly forward-peaked angular distributions</a:t>
            </a:r>
          </a:p>
          <a:p>
            <a:pPr marL="685800" lvl="1" indent="-228600">
              <a:lnSpc>
                <a:spcPct val="90000"/>
              </a:lnSpc>
            </a:pPr>
            <a:r>
              <a:rPr lang="en-US" sz="2900" dirty="0" smtClean="0"/>
              <a:t>“Grazing contact mechanism”</a:t>
            </a:r>
          </a:p>
          <a:p>
            <a:pPr marL="63500" indent="-228600">
              <a:lnSpc>
                <a:spcPct val="80000"/>
              </a:lnSpc>
            </a:pPr>
            <a:r>
              <a:rPr lang="en-US" sz="2900" dirty="0" smtClean="0"/>
              <a:t>Products with masses in vicinity of projectile mass appear at angles other than classical grazing angle</a:t>
            </a:r>
          </a:p>
          <a:p>
            <a:pPr marL="685800" lvl="1" indent="-228600">
              <a:lnSpc>
                <a:spcPct val="80000"/>
              </a:lnSpc>
            </a:pPr>
            <a:r>
              <a:rPr lang="en-US" sz="2900" dirty="0" smtClean="0"/>
              <a:t>Relatively small kinetic energies</a:t>
            </a:r>
          </a:p>
          <a:p>
            <a:pPr marL="120650" indent="-285750">
              <a:lnSpc>
                <a:spcPct val="80000"/>
              </a:lnSpc>
            </a:pPr>
            <a:r>
              <a:rPr lang="en-US" sz="2900" dirty="0" smtClean="0"/>
              <a:t>Total kinetic energies of products strongly correlated with amount of mass transfer</a:t>
            </a:r>
          </a:p>
          <a:p>
            <a:pPr marL="685800" lvl="1" indent="-228600">
              <a:lnSpc>
                <a:spcPct val="80000"/>
              </a:lnSpc>
            </a:pPr>
            <a:r>
              <a:rPr lang="en-US" sz="2900" dirty="0" smtClean="0"/>
              <a:t>Increasing mass difference of product and projectile lowers kinetic energy</a:t>
            </a:r>
          </a:p>
          <a:p>
            <a:pPr marL="63500" indent="-228600">
              <a:lnSpc>
                <a:spcPct val="80000"/>
              </a:lnSpc>
            </a:pPr>
            <a:r>
              <a:rPr lang="en-US" sz="2900" dirty="0" smtClean="0"/>
              <a:t>Product will dissociate into two fragments </a:t>
            </a:r>
          </a:p>
          <a:p>
            <a:pPr marL="685800" lvl="1" indent="-228600">
              <a:lnSpc>
                <a:spcPct val="80000"/>
              </a:lnSpc>
            </a:pPr>
            <a:r>
              <a:rPr lang="en-US" sz="2900" dirty="0" smtClean="0"/>
              <a:t>Appreciable fraction of incident kinetic energy dissipated and goes into internal excitation</a:t>
            </a:r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32"/>
    </mc:Choice>
    <mc:Fallback xmlns="">
      <p:transition spd="slow" advTm="43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780" x="6126163" y="2554288"/>
          <p14:tracePt t="16067" x="6115050" y="2554288"/>
          <p14:tracePt t="16075" x="6097588" y="2554288"/>
          <p14:tracePt t="16083" x="6075363" y="2554288"/>
          <p14:tracePt t="16090" x="6000750" y="2578100"/>
          <p14:tracePt t="16106" x="5937250" y="2593975"/>
          <p14:tracePt t="16122" x="5875338" y="2606675"/>
          <p14:tracePt t="16139" x="5857875" y="2611438"/>
          <p14:tracePt t="16163" x="5829300" y="2617788"/>
          <p14:tracePt t="16179" x="5807075" y="2622550"/>
          <p14:tracePt t="16194" x="5761038" y="2635250"/>
          <p14:tracePt t="16210" x="5708650" y="2646363"/>
          <p14:tracePt t="16223" x="5622925" y="2663825"/>
          <p14:tracePt t="16239" x="5543550" y="2679700"/>
          <p14:tracePt t="16255" x="5446713" y="2708275"/>
          <p14:tracePt t="16272" x="5337175" y="2732088"/>
          <p14:tracePt t="16289" x="5218113" y="2754313"/>
          <p14:tracePt t="16305" x="5086350" y="2771775"/>
          <p14:tracePt t="16322" x="4879975" y="2782888"/>
          <p14:tracePt t="16339" x="4783138" y="2794000"/>
          <p14:tracePt t="16355" x="4703763" y="2794000"/>
          <p14:tracePt t="16372" x="4646613" y="2800350"/>
          <p14:tracePt t="16389" x="4594225" y="2806700"/>
          <p14:tracePt t="16405" x="4525963" y="2817813"/>
          <p14:tracePt t="16422" x="4440238" y="2822575"/>
          <p14:tracePt t="16439" x="4343400" y="2828925"/>
          <p14:tracePt t="16455" x="4251325" y="2840038"/>
          <p14:tracePt t="16472" x="4171950" y="2846388"/>
          <p14:tracePt t="16489" x="4097338" y="2857500"/>
          <p14:tracePt t="16505" x="4035425" y="2868613"/>
          <p14:tracePt t="16522" x="3914775" y="2892425"/>
          <p14:tracePt t="16539" x="3822700" y="2903538"/>
          <p14:tracePt t="16555" x="3721100" y="2925763"/>
          <p14:tracePt t="16572" x="3606800" y="2949575"/>
          <p14:tracePt t="16589" x="3497263" y="2978150"/>
          <p14:tracePt t="16605" x="3365500" y="3011488"/>
          <p14:tracePt t="16622" x="3217863" y="3051175"/>
          <p14:tracePt t="16639" x="3046413" y="3092450"/>
          <p14:tracePt t="16655" x="2879725" y="3136900"/>
          <p14:tracePt t="16672" x="2708275" y="3189288"/>
          <p14:tracePt t="16689" x="2520950" y="3235325"/>
          <p14:tracePt t="16705" x="2343150" y="3292475"/>
          <p14:tracePt t="16722" x="2120900" y="3389313"/>
          <p14:tracePt t="16739" x="1982788" y="3440113"/>
          <p14:tracePt t="16755" x="1863725" y="3503613"/>
          <p14:tracePt t="16772" x="1754188" y="3554413"/>
          <p14:tracePt t="16789" x="1674813" y="3622675"/>
          <p14:tracePt t="16805" x="1606550" y="3697288"/>
          <p14:tracePt t="16822" x="1514475" y="3789363"/>
          <p14:tracePt t="16839" x="1393825" y="3908425"/>
          <p14:tracePt t="16855" x="1274763" y="4029075"/>
          <p14:tracePt t="16872" x="1143000" y="4137025"/>
          <p14:tracePt t="16889" x="1057275" y="4211638"/>
          <p14:tracePt t="16905" x="965200" y="4275138"/>
          <p14:tracePt t="16922" x="846138" y="4349750"/>
          <p14:tracePt t="16939" x="777875" y="4394200"/>
          <p14:tracePt t="16955" x="742950" y="4411663"/>
          <p14:tracePt t="16972" x="736600" y="4418013"/>
          <p14:tracePt t="16989" x="736600" y="4422775"/>
          <p14:tracePt t="17170" x="736600" y="4418013"/>
          <p14:tracePt t="17178" x="749300" y="4394200"/>
          <p14:tracePt t="17188" x="771525" y="4371975"/>
          <p14:tracePt t="17189" x="811213" y="4314825"/>
          <p14:tracePt t="17205" x="835025" y="4275138"/>
          <p14:tracePt t="17222" x="868363" y="4235450"/>
          <p14:tracePt t="17239" x="908050" y="4183063"/>
          <p14:tracePt t="17255" x="949325" y="4143375"/>
          <p14:tracePt t="17272" x="971550" y="4114800"/>
          <p14:tracePt t="17289" x="977900" y="4103688"/>
          <p14:tracePt t="17305" x="977900" y="4092575"/>
          <p14:tracePt t="17322" x="989013" y="4079875"/>
          <p14:tracePt t="17338" x="1006475" y="4068763"/>
          <p14:tracePt t="17355" x="1017588" y="4057650"/>
          <p14:tracePt t="17372" x="1039813" y="4035425"/>
          <p14:tracePt t="17389" x="1057275" y="4022725"/>
          <p14:tracePt t="17405" x="1079500" y="4000500"/>
          <p14:tracePt t="17422" x="1092200" y="3989388"/>
          <p14:tracePt t="17438" x="1096963" y="3978275"/>
          <p14:tracePt t="17455" x="1103313" y="3965575"/>
          <p14:tracePt t="17472" x="1103313" y="3960813"/>
          <p14:tracePt t="17586" x="1085850" y="3960813"/>
          <p14:tracePt t="17594" x="1068388" y="3960813"/>
          <p14:tracePt t="17602" x="1035050" y="3960813"/>
          <p14:tracePt t="17608" x="993775" y="3960813"/>
          <p14:tracePt t="17622" x="949325" y="3960813"/>
          <p14:tracePt t="17638" x="920750" y="3965575"/>
          <p14:tracePt t="17655" x="914400" y="3965575"/>
          <p14:tracePt t="17698" x="908050" y="3971925"/>
          <p14:tracePt t="17706" x="896938" y="3978275"/>
          <p14:tracePt t="17722" x="885825" y="3994150"/>
          <p14:tracePt t="17723" x="863600" y="4029075"/>
          <p14:tracePt t="17739" x="846138" y="4064000"/>
          <p14:tracePt t="17755" x="828675" y="4097338"/>
          <p14:tracePt t="17772" x="822325" y="4121150"/>
          <p14:tracePt t="17789" x="817563" y="4143375"/>
          <p14:tracePt t="17805" x="806450" y="4178300"/>
          <p14:tracePt t="17822" x="806450" y="4217988"/>
          <p14:tracePt t="17838" x="806450" y="4268788"/>
          <p14:tracePt t="17855" x="806450" y="4321175"/>
          <p14:tracePt t="17872" x="806450" y="4378325"/>
          <p14:tracePt t="17888" x="811213" y="4411663"/>
          <p14:tracePt t="17905" x="822325" y="4446588"/>
          <p14:tracePt t="17922" x="828675" y="4475163"/>
          <p14:tracePt t="17939" x="828675" y="4486275"/>
          <p14:tracePt t="17955" x="828675" y="4503738"/>
          <p14:tracePt t="17972" x="835025" y="4525963"/>
          <p14:tracePt t="17988" x="839788" y="4554538"/>
          <p14:tracePt t="18005" x="857250" y="4594225"/>
          <p14:tracePt t="18022" x="874713" y="4640263"/>
          <p14:tracePt t="18039" x="892175" y="4692650"/>
          <p14:tracePt t="18055" x="914400" y="4743450"/>
          <p14:tracePt t="18072" x="936625" y="4800600"/>
          <p14:tracePt t="18088" x="954088" y="4835525"/>
          <p14:tracePt t="18105" x="965200" y="4864100"/>
          <p14:tracePt t="18122" x="971550" y="4892675"/>
          <p14:tracePt t="18139" x="982663" y="4908550"/>
          <p14:tracePt t="18155" x="1000125" y="4932363"/>
          <p14:tracePt t="18173" x="1011238" y="4949825"/>
          <p14:tracePt t="18189" x="1022350" y="4978400"/>
          <p14:tracePt t="18204" x="1039813" y="5000625"/>
          <p14:tracePt t="18221" x="1063625" y="5018088"/>
          <p14:tracePt t="18238" x="1079500" y="5035550"/>
          <p14:tracePt t="18255" x="1108075" y="5046663"/>
          <p14:tracePt t="18271" x="1149350" y="5064125"/>
          <p14:tracePt t="18288" x="1189038" y="5080000"/>
          <p14:tracePt t="18305" x="1228725" y="5092700"/>
          <p14:tracePt t="18321" x="1308100" y="5114925"/>
          <p14:tracePt t="18339" x="1382713" y="5126038"/>
          <p14:tracePt t="18355" x="1463675" y="5132388"/>
          <p14:tracePt t="18372" x="1554163" y="5137150"/>
          <p14:tracePt t="18388" x="1628775" y="5154613"/>
          <p14:tracePt t="18405" x="1685925" y="5160963"/>
          <p14:tracePt t="18422" x="1743075" y="5165725"/>
          <p14:tracePt t="18439" x="1793875" y="5172075"/>
          <p14:tracePt t="18455" x="1846263" y="5178425"/>
          <p14:tracePt t="18472" x="1925638" y="5183188"/>
          <p14:tracePt t="18488" x="2017713" y="5189538"/>
          <p14:tracePt t="18505" x="2136775" y="5207000"/>
          <p14:tracePt t="18522" x="2314575" y="5229225"/>
          <p14:tracePt t="18539" x="2446338" y="5246688"/>
          <p14:tracePt t="18555" x="2582863" y="5251450"/>
          <p14:tracePt t="18571" x="2708275" y="5251450"/>
          <p14:tracePt t="18588" x="2822575" y="5251450"/>
          <p14:tracePt t="18605" x="2932113" y="5251450"/>
          <p14:tracePt t="18621" x="3051175" y="5257800"/>
          <p14:tracePt t="18638" x="3171825" y="5275263"/>
          <p14:tracePt t="18655" x="3292475" y="5280025"/>
          <p14:tracePt t="18672" x="3429000" y="5286375"/>
          <p14:tracePt t="18688" x="3554413" y="5286375"/>
          <p14:tracePt t="18705" x="3697288" y="5286375"/>
          <p14:tracePt t="18722" x="3960813" y="5286375"/>
          <p14:tracePt t="18739" x="4154488" y="5292725"/>
          <p14:tracePt t="18755" x="4343400" y="5303838"/>
          <p14:tracePt t="18772" x="4514850" y="5314950"/>
          <p14:tracePt t="18788" x="4679950" y="5321300"/>
          <p14:tracePt t="18805" x="4811713" y="5337175"/>
          <p14:tracePt t="18822" x="4937125" y="5349875"/>
          <p14:tracePt t="18839" x="5080000" y="5383213"/>
          <p14:tracePt t="18855" x="5211763" y="5407025"/>
          <p14:tracePt t="18872" x="5337175" y="5422900"/>
          <p14:tracePt t="18888" x="5457825" y="5429250"/>
          <p14:tracePt t="18905" x="5565775" y="5429250"/>
          <p14:tracePt t="18922" x="5732463" y="5429250"/>
          <p14:tracePt t="18939" x="5875338" y="5429250"/>
          <p14:tracePt t="18955" x="6040438" y="5429250"/>
          <p14:tracePt t="18972" x="6218238" y="5400675"/>
          <p14:tracePt t="18988" x="6378575" y="5360988"/>
          <p14:tracePt t="19005" x="6537325" y="5349875"/>
          <p14:tracePt t="19022" x="6675438" y="5332413"/>
          <p14:tracePt t="19039" x="6811963" y="5326063"/>
          <p14:tracePt t="19055" x="6978650" y="5308600"/>
          <p14:tracePt t="19072" x="7137400" y="5292725"/>
          <p14:tracePt t="19088" x="7275513" y="5268913"/>
          <p14:tracePt t="19105" x="7407275" y="5240338"/>
          <p14:tracePt t="19122" x="7658100" y="5207000"/>
          <p14:tracePt t="19139" x="7818438" y="5189538"/>
          <p14:tracePt t="19155" x="7966075" y="5178425"/>
          <p14:tracePt t="19172" x="8097838" y="5143500"/>
          <p14:tracePt t="19189" x="8201025" y="5097463"/>
          <p14:tracePt t="19205" x="8269288" y="5057775"/>
          <p14:tracePt t="19223" x="8308975" y="5018088"/>
          <p14:tracePt t="19239" x="8350250" y="4972050"/>
          <p14:tracePt t="19255" x="8383588" y="4932363"/>
          <p14:tracePt t="19272" x="8418513" y="4879975"/>
          <p14:tracePt t="19288" x="8435975" y="4840288"/>
          <p14:tracePt t="19305" x="8451850" y="4800600"/>
          <p14:tracePt t="19322" x="8451850" y="4737100"/>
          <p14:tracePt t="19339" x="8451850" y="4697413"/>
          <p14:tracePt t="19355" x="8451850" y="4668838"/>
          <p14:tracePt t="19372" x="8447088" y="4646613"/>
          <p14:tracePt t="19388" x="8435975" y="4629150"/>
          <p14:tracePt t="19405" x="8412163" y="4600575"/>
          <p14:tracePt t="19422" x="8383588" y="4560888"/>
          <p14:tracePt t="19438" x="8343900" y="4508500"/>
          <p14:tracePt t="19455" x="8304213" y="4475163"/>
          <p14:tracePt t="19472" x="8264525" y="4446588"/>
          <p14:tracePt t="19488" x="8240713" y="4429125"/>
          <p14:tracePt t="19505" x="8218488" y="4406900"/>
          <p14:tracePt t="19522" x="8137525" y="4349750"/>
          <p14:tracePt t="19538" x="8058150" y="4303713"/>
          <p14:tracePt t="19556" x="7978775" y="4264025"/>
          <p14:tracePt t="19572" x="7893050" y="4229100"/>
          <p14:tracePt t="19588" x="7807325" y="4194175"/>
          <p14:tracePt t="19605" x="7726363" y="4160838"/>
          <p14:tracePt t="19622" x="7651750" y="4132263"/>
          <p14:tracePt t="19638" x="7594600" y="4108450"/>
          <p14:tracePt t="19655" x="7550150" y="4097338"/>
          <p14:tracePt t="19672" x="7497763" y="4086225"/>
          <p14:tracePt t="19689" x="7440613" y="4064000"/>
          <p14:tracePt t="19705" x="7366000" y="4046538"/>
          <p14:tracePt t="19722" x="7251700" y="4017963"/>
          <p14:tracePt t="19738" x="7165975" y="3989388"/>
          <p14:tracePt t="19755" x="7075488" y="3978275"/>
          <p14:tracePt t="19772" x="6983413" y="3954463"/>
          <p14:tracePt t="19788" x="6875463" y="3932238"/>
          <p14:tracePt t="19805" x="6743700" y="3892550"/>
          <p14:tracePt t="19822" x="6600825" y="3851275"/>
          <p14:tracePt t="19838" x="6469063" y="3817938"/>
          <p14:tracePt t="19855" x="6350000" y="3783013"/>
          <p14:tracePt t="19872" x="6246813" y="3760788"/>
          <p14:tracePt t="19888" x="6161088" y="3743325"/>
          <p14:tracePt t="19905" x="6069013" y="3721100"/>
          <p14:tracePt t="19922" x="5937250" y="3692525"/>
          <p14:tracePt t="19938" x="5846763" y="3679825"/>
          <p14:tracePt t="19955" x="5726113" y="3668713"/>
          <p14:tracePt t="19972" x="5607050" y="3657600"/>
          <p14:tracePt t="19988" x="5468938" y="3640138"/>
          <p14:tracePt t="20005" x="5321300" y="3622675"/>
          <p14:tracePt t="20022" x="5178425" y="3617913"/>
          <p14:tracePt t="20038" x="5029200" y="3611563"/>
          <p14:tracePt t="20055" x="4868863" y="3594100"/>
          <p14:tracePt t="20072" x="4714875" y="3582988"/>
          <p14:tracePt t="20088" x="4537075" y="3578225"/>
          <p14:tracePt t="20105" x="4365625" y="3560763"/>
          <p14:tracePt t="20122" x="4121150" y="3543300"/>
          <p14:tracePt t="20138" x="3954463" y="3543300"/>
          <p14:tracePt t="20155" x="3760788" y="3543300"/>
          <p14:tracePt t="20172" x="3560763" y="3536950"/>
          <p14:tracePt t="20188" x="3360738" y="3521075"/>
          <p14:tracePt t="20205" x="3178175" y="3503613"/>
          <p14:tracePt t="20222" x="3011488" y="3503613"/>
          <p14:tracePt t="20238" x="2840038" y="3503613"/>
          <p14:tracePt t="20255" x="2635250" y="3503613"/>
          <p14:tracePt t="20272" x="2428875" y="3492500"/>
          <p14:tracePt t="20288" x="2246313" y="3479800"/>
          <p14:tracePt t="20305" x="2108200" y="3479800"/>
          <p14:tracePt t="20322" x="1989138" y="3479800"/>
          <p14:tracePt t="20338" x="1920875" y="3486150"/>
          <p14:tracePt t="20355" x="1863725" y="3492500"/>
          <p14:tracePt t="20372" x="1817688" y="3514725"/>
          <p14:tracePt t="20388" x="1793875" y="3521075"/>
          <p14:tracePt t="20405" x="1778000" y="3525838"/>
          <p14:tracePt t="20450" x="1778000" y="3532188"/>
          <p14:tracePt t="20498" x="1765300" y="3536950"/>
          <p14:tracePt t="20506" x="1743075" y="3549650"/>
          <p14:tracePt t="20522" x="1736725" y="3560763"/>
          <p14:tracePt t="20523" x="1714500" y="3578225"/>
          <p14:tracePt t="20538" x="1703388" y="3589338"/>
          <p14:tracePt t="20555" x="1697038" y="3606800"/>
          <p14:tracePt t="20572" x="1685925" y="3622675"/>
          <p14:tracePt t="20588" x="1679575" y="3640138"/>
          <p14:tracePt t="20605" x="1663700" y="3657600"/>
          <p14:tracePt t="20622" x="1646238" y="3679825"/>
          <p14:tracePt t="20638" x="1635125" y="3697288"/>
          <p14:tracePt t="20655" x="1622425" y="3714750"/>
          <p14:tracePt t="20672" x="1611313" y="3721100"/>
          <p14:tracePt t="20688" x="1606550" y="3732213"/>
          <p14:tracePt t="20705" x="1593850" y="3736975"/>
          <p14:tracePt t="20722" x="1554163" y="3765550"/>
          <p14:tracePt t="20738" x="1525588" y="3789363"/>
          <p14:tracePt t="20755" x="1497013" y="3806825"/>
          <p14:tracePt t="20772" x="1479550" y="3822700"/>
          <p14:tracePt t="20788" x="1450975" y="3840163"/>
          <p14:tracePt t="20805" x="1428750" y="3857625"/>
          <p14:tracePt t="20822" x="1411288" y="3868738"/>
          <p14:tracePt t="20838" x="1400175" y="3868738"/>
          <p14:tracePt t="20855" x="1382713" y="3879850"/>
          <p14:tracePt t="20872" x="1365250" y="3892550"/>
          <p14:tracePt t="20888" x="1349375" y="3903663"/>
          <p14:tracePt t="20905" x="1336675" y="3903663"/>
          <p14:tracePt t="20922" x="1325563" y="3914775"/>
          <p14:tracePt t="20938" x="1314450" y="3925888"/>
          <p14:tracePt t="20955" x="1292225" y="3949700"/>
          <p14:tracePt t="20971" x="1263650" y="3994150"/>
          <p14:tracePt t="20988" x="1211263" y="4046538"/>
          <p14:tracePt t="21005" x="1165225" y="4086225"/>
          <p14:tracePt t="21022" x="1114425" y="4132263"/>
          <p14:tracePt t="21038" x="1085850" y="4165600"/>
          <p14:tracePt t="21055" x="1050925" y="4211638"/>
          <p14:tracePt t="21072" x="1017588" y="4246563"/>
          <p14:tracePt t="21088" x="982663" y="4268788"/>
          <p14:tracePt t="21105" x="960438" y="4292600"/>
          <p14:tracePt t="21122" x="931863" y="4321175"/>
          <p14:tracePt t="21138" x="920750" y="4337050"/>
          <p14:tracePt t="21155" x="903288" y="4360863"/>
          <p14:tracePt t="21172" x="879475" y="4383088"/>
          <p14:tracePt t="21188" x="850900" y="4406900"/>
          <p14:tracePt t="21206" x="839788" y="4418013"/>
          <p14:tracePt t="21222" x="828675" y="4422775"/>
          <p14:tracePt t="21238" x="822325" y="4429125"/>
          <p14:tracePt t="21255" x="811213" y="4435475"/>
          <p14:tracePt t="21272" x="811213" y="4440238"/>
          <p14:tracePt t="21288" x="806450" y="4446588"/>
          <p14:tracePt t="21305" x="793750" y="4457700"/>
          <p14:tracePt t="21322" x="793750" y="4508500"/>
          <p14:tracePt t="21338" x="817563" y="4543425"/>
          <p14:tracePt t="21355" x="839788" y="4565650"/>
          <p14:tracePt t="21372" x="850900" y="4589463"/>
          <p14:tracePt t="21388" x="863600" y="4600575"/>
          <p14:tracePt t="21405" x="892175" y="4606925"/>
          <p14:tracePt t="21422" x="936625" y="4618038"/>
          <p14:tracePt t="21438" x="993775" y="4622800"/>
          <p14:tracePt t="21455" x="1039813" y="4622800"/>
          <p14:tracePt t="21472" x="1085850" y="4629150"/>
          <p14:tracePt t="21488" x="1120775" y="4629150"/>
          <p14:tracePt t="21505" x="1149350" y="4629150"/>
          <p14:tracePt t="21521" x="1193800" y="4622800"/>
          <p14:tracePt t="21539" x="1235075" y="4618038"/>
          <p14:tracePt t="21555" x="1263650" y="4611688"/>
          <p14:tracePt t="21572" x="1279525" y="4611688"/>
          <p14:tracePt t="21588" x="1292225" y="4611688"/>
          <p14:tracePt t="21605" x="1314450" y="4606925"/>
          <p14:tracePt t="21622" x="1343025" y="4600575"/>
          <p14:tracePt t="21638" x="1371600" y="4594225"/>
          <p14:tracePt t="21655" x="1417638" y="4594225"/>
          <p14:tracePt t="21672" x="1463675" y="4589463"/>
          <p14:tracePt t="21688" x="1503363" y="4589463"/>
          <p14:tracePt t="21705" x="1549400" y="4589463"/>
          <p14:tracePt t="21722" x="1674813" y="4589463"/>
          <p14:tracePt t="21738" x="1793875" y="4583113"/>
          <p14:tracePt t="21755" x="1920875" y="4583113"/>
          <p14:tracePt t="21772" x="2046288" y="4583113"/>
          <p14:tracePt t="21788" x="2206625" y="4594225"/>
          <p14:tracePt t="21805" x="2360613" y="4618038"/>
          <p14:tracePt t="21821" x="2508250" y="4635500"/>
          <p14:tracePt t="21838" x="2640013" y="4657725"/>
          <p14:tracePt t="21855" x="2736850" y="4664075"/>
          <p14:tracePt t="21872" x="2840038" y="4675188"/>
          <p14:tracePt t="21888" x="2932113" y="4679950"/>
          <p14:tracePt t="21905" x="3057525" y="4692650"/>
          <p14:tracePt t="21922" x="3257550" y="4703763"/>
          <p14:tracePt t="21938" x="3394075" y="4721225"/>
          <p14:tracePt t="21955" x="3514725" y="4725988"/>
          <p14:tracePt t="21972" x="3622675" y="4743450"/>
          <p14:tracePt t="21988" x="3732213" y="4749800"/>
          <p14:tracePt t="22005" x="3840163" y="4749800"/>
          <p14:tracePt t="22022" x="3949700" y="4743450"/>
          <p14:tracePt t="22038" x="4040188" y="4737100"/>
          <p14:tracePt t="22055" x="4092575" y="4725988"/>
          <p14:tracePt t="22072" x="4137025" y="4721225"/>
          <p14:tracePt t="22088" x="4178300" y="4714875"/>
          <p14:tracePt t="22105" x="4229100" y="4708525"/>
          <p14:tracePt t="22122" x="4268788" y="4697413"/>
          <p14:tracePt t="22178" x="4275138" y="4692650"/>
          <p14:tracePt t="22422" x="0" y="0"/>
        </p14:tracePtLst>
        <p14:tracePtLst>
          <p14:tracePt t="25919" x="5308600" y="4640263"/>
          <p14:tracePt t="26067" x="5314950" y="4640263"/>
          <p14:tracePt t="26083" x="5360988" y="4629150"/>
          <p14:tracePt t="26091" x="5400675" y="4622800"/>
          <p14:tracePt t="26091" x="5440363" y="4622800"/>
          <p14:tracePt t="26105" x="5537200" y="4618038"/>
          <p14:tracePt t="26122" x="5715000" y="4618038"/>
          <p14:tracePt t="26139" x="5835650" y="4606925"/>
          <p14:tracePt t="26156" x="5915025" y="4606925"/>
          <p14:tracePt t="26172" x="5949950" y="4600575"/>
          <p14:tracePt t="26189" x="5965825" y="4600575"/>
          <p14:tracePt t="26206" x="5978525" y="4600575"/>
          <p14:tracePt t="26222" x="5994400" y="4600575"/>
          <p14:tracePt t="26239" x="6022975" y="4600575"/>
          <p14:tracePt t="26256" x="6064250" y="4600575"/>
          <p14:tracePt t="26272" x="6092825" y="4606925"/>
          <p14:tracePt t="26339" x="6092825" y="4611688"/>
          <p14:tracePt t="26427" x="6103938" y="4622800"/>
          <p14:tracePt t="26435" x="6121400" y="4629150"/>
          <p14:tracePt t="26443" x="6137275" y="4646613"/>
          <p14:tracePt t="26443" x="6161088" y="4668838"/>
          <p14:tracePt t="26459" x="6194425" y="4686300"/>
          <p14:tracePt t="26472" x="6229350" y="4708525"/>
          <p14:tracePt t="26475" x="6292850" y="4749800"/>
          <p14:tracePt t="26489" x="6337300" y="4778375"/>
          <p14:tracePt t="26506" x="6365875" y="4794250"/>
          <p14:tracePt t="26522" x="6389688" y="4811713"/>
          <p14:tracePt t="26539" x="6407150" y="4818063"/>
          <p14:tracePt t="26556" x="6446838" y="4822825"/>
          <p14:tracePt t="26572" x="6480175" y="4835525"/>
          <p14:tracePt t="26589" x="6508750" y="4840288"/>
          <p14:tracePt t="26606" x="6515100" y="4840288"/>
          <p14:tracePt t="26675" x="6526213" y="4846638"/>
          <p14:tracePt t="26683" x="6526213" y="4857750"/>
          <p14:tracePt t="26691" x="6537325" y="4864100"/>
          <p14:tracePt t="26706" x="6554788" y="4875213"/>
          <p14:tracePt t="26707" x="6578600" y="4892675"/>
          <p14:tracePt t="26722" x="6594475" y="4908550"/>
          <p14:tracePt t="26739" x="6594475" y="4921250"/>
          <p14:tracePt t="26756" x="6600825" y="4932363"/>
          <p14:tracePt t="26772" x="6600825" y="4943475"/>
          <p14:tracePt t="27179" x="6600825" y="4949825"/>
          <p14:tracePt t="27187" x="6589713" y="4960938"/>
          <p14:tracePt t="27195" x="6572250" y="4972050"/>
          <p14:tracePt t="27203" x="6550025" y="4989513"/>
          <p14:tracePt t="27210" x="6469063" y="5040313"/>
          <p14:tracePt t="27222" x="6372225" y="5103813"/>
          <p14:tracePt t="27239" x="6297613" y="5143500"/>
          <p14:tracePt t="27256" x="6257925" y="5165725"/>
          <p14:tracePt t="27272" x="6223000" y="5183188"/>
          <p14:tracePt t="27290" x="6211888" y="5189538"/>
          <p14:tracePt t="27306" x="6194425" y="5194300"/>
          <p14:tracePt t="27322" x="6165850" y="5200650"/>
          <p14:tracePt t="27339" x="6126163" y="5207000"/>
          <p14:tracePt t="27356" x="6064250" y="5211763"/>
          <p14:tracePt t="27372" x="5983288" y="5218113"/>
          <p14:tracePt t="27389" x="5903913" y="5218113"/>
          <p14:tracePt t="27405" x="5829300" y="5218113"/>
          <p14:tracePt t="27422" x="5754688" y="5229225"/>
          <p14:tracePt t="27439" x="5703888" y="5229225"/>
          <p14:tracePt t="27455" x="5668963" y="5235575"/>
          <p14:tracePt t="27472" x="5618163" y="5235575"/>
          <p14:tracePt t="27489" x="5543550" y="5240338"/>
          <p14:tracePt t="27505" x="5451475" y="5246688"/>
          <p14:tracePt t="27522" x="5286375" y="5246688"/>
          <p14:tracePt t="27539" x="5143500" y="5246688"/>
          <p14:tracePt t="27556" x="4983163" y="5235575"/>
          <p14:tracePt t="27572" x="4806950" y="5218113"/>
          <p14:tracePt t="27589" x="4640263" y="5211763"/>
          <p14:tracePt t="27605" x="4503738" y="5207000"/>
          <p14:tracePt t="27622" x="4394200" y="5207000"/>
          <p14:tracePt t="27639" x="4308475" y="5207000"/>
          <p14:tracePt t="27656" x="4217988" y="5211763"/>
          <p14:tracePt t="27672" x="4125913" y="5211763"/>
          <p14:tracePt t="27690" x="4029075" y="5211763"/>
          <p14:tracePt t="27706" x="3932238" y="5211763"/>
          <p14:tracePt t="27722" x="3811588" y="5207000"/>
          <p14:tracePt t="27739" x="3736975" y="5207000"/>
          <p14:tracePt t="27755" x="3640138" y="5194300"/>
          <p14:tracePt t="27772" x="3521075" y="5189538"/>
          <p14:tracePt t="27789" x="3382963" y="5183188"/>
          <p14:tracePt t="27806" x="3257550" y="5172075"/>
          <p14:tracePt t="27822" x="3132138" y="5165725"/>
          <p14:tracePt t="27839" x="2994025" y="5160963"/>
          <p14:tracePt t="27856" x="2835275" y="5143500"/>
          <p14:tracePt t="27872" x="2651125" y="5137150"/>
          <p14:tracePt t="27889" x="2486025" y="5121275"/>
          <p14:tracePt t="27906" x="2336800" y="5103813"/>
          <p14:tracePt t="27922" x="2154238" y="5080000"/>
          <p14:tracePt t="27939" x="2057400" y="5068888"/>
          <p14:tracePt t="27956" x="1965325" y="5051425"/>
          <p14:tracePt t="27972" x="1879600" y="5035550"/>
          <p14:tracePt t="27989" x="1789113" y="5006975"/>
          <p14:tracePt t="28006" x="1674813" y="4972050"/>
          <p14:tracePt t="28022" x="1582738" y="4943475"/>
          <p14:tracePt t="28039" x="1497013" y="4914900"/>
          <p14:tracePt t="28056" x="1450975" y="4897438"/>
          <p14:tracePt t="28072" x="1428750" y="4886325"/>
          <p14:tracePt t="28089" x="1428750" y="4875213"/>
          <p14:tracePt t="28106" x="1422400" y="4864100"/>
          <p14:tracePt t="28122" x="1417638" y="4835525"/>
          <p14:tracePt t="28139" x="1417638" y="4789488"/>
          <p14:tracePt t="28155" x="1422400" y="4749800"/>
          <p14:tracePt t="28172" x="1422400" y="4708525"/>
          <p14:tracePt t="28189" x="1422400" y="4686300"/>
          <p14:tracePt t="28206" x="1428750" y="4668838"/>
          <p14:tracePt t="28222" x="1435100" y="4657725"/>
          <p14:tracePt t="28239" x="1439863" y="4640263"/>
          <p14:tracePt t="28255" x="1457325" y="4629150"/>
          <p14:tracePt t="28272" x="1479550" y="4606925"/>
          <p14:tracePt t="28289" x="1536700" y="4578350"/>
          <p14:tracePt t="28306" x="1622425" y="4543425"/>
          <p14:tracePt t="28322" x="1800225" y="4486275"/>
          <p14:tracePt t="28339" x="1949450" y="4457700"/>
          <p14:tracePt t="28356" x="2097088" y="4418013"/>
          <p14:tracePt t="28372" x="2235200" y="4394200"/>
          <p14:tracePt t="28389" x="2378075" y="4371975"/>
          <p14:tracePt t="28406" x="2520950" y="4360863"/>
          <p14:tracePt t="28422" x="2663825" y="4349750"/>
          <p14:tracePt t="28439" x="2806700" y="4337050"/>
          <p14:tracePt t="28455" x="2943225" y="4332288"/>
          <p14:tracePt t="28472" x="3074988" y="4314825"/>
          <p14:tracePt t="28489" x="3194050" y="4308475"/>
          <p14:tracePt t="28506" x="3321050" y="4308475"/>
          <p14:tracePt t="28522" x="3514725" y="4314825"/>
          <p14:tracePt t="28539" x="3646488" y="4325938"/>
          <p14:tracePt t="28555" x="3771900" y="4343400"/>
          <p14:tracePt t="28572" x="3892550" y="4349750"/>
          <p14:tracePt t="28589" x="4040188" y="4365625"/>
          <p14:tracePt t="28606" x="4217988" y="4389438"/>
          <p14:tracePt t="28622" x="4422775" y="4406900"/>
          <p14:tracePt t="28639" x="4622800" y="4422775"/>
          <p14:tracePt t="28655" x="4806950" y="4422775"/>
          <p14:tracePt t="28672" x="4983163" y="4429125"/>
          <p14:tracePt t="28689" x="5149850" y="4440238"/>
          <p14:tracePt t="28705" x="5314950" y="4446588"/>
          <p14:tracePt t="28721" x="5497513" y="4451350"/>
          <p14:tracePt t="28738" x="5754688" y="4468813"/>
          <p14:tracePt t="28755" x="5892800" y="4475163"/>
          <p14:tracePt t="28772" x="6029325" y="4492625"/>
          <p14:tracePt t="28789" x="6165850" y="4508500"/>
          <p14:tracePt t="28805" x="6332538" y="4525963"/>
          <p14:tracePt t="28822" x="6503988" y="4549775"/>
          <p14:tracePt t="28839" x="6669088" y="4578350"/>
          <p14:tracePt t="28855" x="6846888" y="4606925"/>
          <p14:tracePt t="28872" x="7023100" y="4618038"/>
          <p14:tracePt t="28889" x="7172325" y="4635500"/>
          <p14:tracePt t="28906" x="7286625" y="4651375"/>
          <p14:tracePt t="28922" x="7446963" y="4664075"/>
          <p14:tracePt t="28939" x="7521575" y="4668838"/>
          <p14:tracePt t="28956" x="7572375" y="4686300"/>
          <p14:tracePt t="28972" x="7600950" y="4692650"/>
          <p14:tracePt t="28989" x="7623175" y="4697413"/>
          <p14:tracePt t="29005" x="7651750" y="4714875"/>
          <p14:tracePt t="29022" x="7693025" y="4737100"/>
          <p14:tracePt t="29039" x="7750175" y="4778375"/>
          <p14:tracePt t="29056" x="7800975" y="4818063"/>
          <p14:tracePt t="29072" x="7847013" y="4857750"/>
          <p14:tracePt t="29089" x="7869238" y="4897438"/>
          <p14:tracePt t="29106" x="7886700" y="4943475"/>
          <p14:tracePt t="29122" x="7886700" y="4994275"/>
          <p14:tracePt t="29139" x="7886700" y="5011738"/>
          <p14:tracePt t="29155" x="7886700" y="5029200"/>
          <p14:tracePt t="29172" x="7869238" y="5046663"/>
          <p14:tracePt t="29189" x="7858125" y="5064125"/>
          <p14:tracePt t="29205" x="7840663" y="5086350"/>
          <p14:tracePt t="29222" x="7812088" y="5103813"/>
          <p14:tracePt t="29239" x="7783513" y="5126038"/>
          <p14:tracePt t="29255" x="7726363" y="5154613"/>
          <p14:tracePt t="29272" x="7669213" y="5183188"/>
          <p14:tracePt t="29289" x="7612063" y="5207000"/>
          <p14:tracePt t="29305" x="7554913" y="5218113"/>
          <p14:tracePt t="29305" x="7526338" y="5222875"/>
          <p14:tracePt t="29323" x="7464425" y="5229225"/>
          <p14:tracePt t="29339" x="7383463" y="5229225"/>
          <p14:tracePt t="29356" x="7280275" y="5240338"/>
          <p14:tracePt t="29372" x="7137400" y="5251450"/>
          <p14:tracePt t="29389" x="6989763" y="5264150"/>
          <p14:tracePt t="29405" x="6823075" y="5268913"/>
          <p14:tracePt t="29422" x="6657975" y="5268913"/>
          <p14:tracePt t="29439" x="6492875" y="5251450"/>
          <p14:tracePt t="29456" x="6343650" y="5229225"/>
          <p14:tracePt t="29472" x="6223000" y="5218113"/>
          <p14:tracePt t="29489" x="6121400" y="5207000"/>
          <p14:tracePt t="29505" x="6011863" y="5200650"/>
          <p14:tracePt t="29522" x="5807075" y="5165725"/>
          <p14:tracePt t="29539" x="5646738" y="5149850"/>
          <p14:tracePt t="29556" x="5503863" y="5143500"/>
          <p14:tracePt t="29572" x="5343525" y="5137150"/>
          <p14:tracePt t="29589" x="5178425" y="5126038"/>
          <p14:tracePt t="29605" x="5006975" y="5132388"/>
          <p14:tracePt t="29622" x="4818063" y="5137150"/>
          <p14:tracePt t="29639" x="4635500" y="5154613"/>
          <p14:tracePt t="29655" x="4440238" y="5160963"/>
          <p14:tracePt t="29672" x="4257675" y="5172075"/>
          <p14:tracePt t="29689" x="4079875" y="5172075"/>
          <p14:tracePt t="29705" x="3897313" y="5172075"/>
          <p14:tracePt t="29722" x="3594100" y="5160963"/>
          <p14:tracePt t="29739" x="3400425" y="5143500"/>
          <p14:tracePt t="29755" x="3217863" y="5121275"/>
          <p14:tracePt t="29772" x="3022600" y="5103813"/>
          <p14:tracePt t="29789" x="2817813" y="5080000"/>
          <p14:tracePt t="29805" x="2628900" y="5064125"/>
          <p14:tracePt t="29822" x="2474913" y="5046663"/>
          <p14:tracePt t="29839" x="2325688" y="5040313"/>
          <p14:tracePt t="29855" x="2171700" y="5022850"/>
          <p14:tracePt t="29872" x="2022475" y="5018088"/>
          <p14:tracePt t="29889" x="1903413" y="5006975"/>
          <p14:tracePt t="29905" x="1806575" y="5006975"/>
          <p14:tracePt t="29922" x="1703388" y="5000625"/>
          <p14:tracePt t="29939" x="1663700" y="5000625"/>
          <p14:tracePt t="29956" x="1617663" y="4994275"/>
          <p14:tracePt t="29972" x="1577975" y="4983163"/>
          <p14:tracePt t="29989" x="1560513" y="4978400"/>
          <p14:tracePt t="30005" x="1536700" y="4965700"/>
          <p14:tracePt t="30022" x="1520825" y="4949825"/>
          <p14:tracePt t="30039" x="1508125" y="4932363"/>
          <p14:tracePt t="30056" x="1485900" y="4903788"/>
          <p14:tracePt t="30072" x="1457325" y="4868863"/>
          <p14:tracePt t="30089" x="1428750" y="4829175"/>
          <p14:tracePt t="30105" x="1411288" y="4800600"/>
          <p14:tracePt t="30122" x="1389063" y="4772025"/>
          <p14:tracePt t="30139" x="1377950" y="4760913"/>
          <p14:tracePt t="30155" x="1365250" y="4749800"/>
          <p14:tracePt t="30172" x="1360488" y="4743450"/>
          <p14:tracePt t="30189" x="1360488" y="4725988"/>
          <p14:tracePt t="30205" x="1349375" y="4703763"/>
          <p14:tracePt t="30222" x="1343025" y="4686300"/>
          <p14:tracePt t="30238" x="1336675" y="4679950"/>
          <p14:tracePt t="30255" x="1336675" y="4675188"/>
          <p14:tracePt t="30291" x="1336675" y="4668838"/>
          <p14:tracePt t="30291" x="1336675" y="4657725"/>
          <p14:tracePt t="30305" x="1336675" y="4640263"/>
          <p14:tracePt t="30322" x="1377950" y="4600575"/>
          <p14:tracePt t="30339" x="1411288" y="4565650"/>
          <p14:tracePt t="30356" x="1479550" y="4525963"/>
          <p14:tracePt t="30372" x="1554163" y="4492625"/>
          <p14:tracePt t="30389" x="1668463" y="4464050"/>
          <p14:tracePt t="30405" x="1806575" y="4422775"/>
          <p14:tracePt t="30422" x="1949450" y="4400550"/>
          <p14:tracePt t="30439" x="2097088" y="4378325"/>
          <p14:tracePt t="30456" x="2222500" y="4360863"/>
          <p14:tracePt t="30472" x="2336800" y="4343400"/>
          <p14:tracePt t="30489" x="2451100" y="4343400"/>
          <p14:tracePt t="30505" x="2578100" y="4337050"/>
          <p14:tracePt t="30522" x="2835275" y="4332288"/>
          <p14:tracePt t="30539" x="3046413" y="4332288"/>
          <p14:tracePt t="30555" x="3240088" y="4349750"/>
          <p14:tracePt t="30572" x="3435350" y="4354513"/>
          <p14:tracePt t="30589" x="3582988" y="4371975"/>
          <p14:tracePt t="30605" x="3749675" y="4378325"/>
          <p14:tracePt t="30622" x="3914775" y="4389438"/>
          <p14:tracePt t="30639" x="4108450" y="4406900"/>
          <p14:tracePt t="30655" x="4303713" y="4422775"/>
          <p14:tracePt t="30672" x="4497388" y="4435475"/>
          <p14:tracePt t="30689" x="4675188" y="4464050"/>
          <p14:tracePt t="30705" x="4851400" y="4468813"/>
          <p14:tracePt t="30722" x="5086350" y="4486275"/>
          <p14:tracePt t="30739" x="5240338" y="4497388"/>
          <p14:tracePt t="30755" x="5418138" y="4514850"/>
          <p14:tracePt t="30772" x="5583238" y="4532313"/>
          <p14:tracePt t="30789" x="5761038" y="4554538"/>
          <p14:tracePt t="30805" x="5937250" y="4583113"/>
          <p14:tracePt t="30822" x="6115050" y="4611688"/>
          <p14:tracePt t="30839" x="6292850" y="4629150"/>
          <p14:tracePt t="30855" x="6440488" y="4646613"/>
          <p14:tracePt t="30872" x="6561138" y="4657725"/>
          <p14:tracePt t="30889" x="6669088" y="4675188"/>
          <p14:tracePt t="30905" x="6789738" y="4692650"/>
          <p14:tracePt t="30922" x="6950075" y="4703763"/>
          <p14:tracePt t="30939" x="7035800" y="4708525"/>
          <p14:tracePt t="30955" x="7108825" y="4714875"/>
          <p14:tracePt t="30972" x="7161213" y="4714875"/>
          <p14:tracePt t="30989" x="7194550" y="4721225"/>
          <p14:tracePt t="31005" x="7194550" y="4725988"/>
          <p14:tracePt t="31130" x="7207250" y="4737100"/>
          <p14:tracePt t="31139" x="7212013" y="4749800"/>
          <p14:tracePt t="31139" x="7264400" y="4806950"/>
          <p14:tracePt t="31155" x="7354888" y="4886325"/>
          <p14:tracePt t="31172" x="7446963" y="4972050"/>
          <p14:tracePt t="31189" x="7508875" y="5022850"/>
          <p14:tracePt t="31205" x="7526338" y="5046663"/>
          <p14:tracePt t="31282" x="7526338" y="5051425"/>
          <p14:tracePt t="31290" x="7526338" y="5064125"/>
          <p14:tracePt t="31307" x="7521575" y="5075238"/>
          <p14:tracePt t="31307" x="7515225" y="5080000"/>
          <p14:tracePt t="31322" x="7475538" y="5097463"/>
          <p14:tracePt t="31339" x="7418388" y="5108575"/>
          <p14:tracePt t="31356" x="7350125" y="5126038"/>
          <p14:tracePt t="31372" x="7286625" y="5132388"/>
          <p14:tracePt t="31388" x="7223125" y="5137150"/>
          <p14:tracePt t="31405" x="7178675" y="5143500"/>
          <p14:tracePt t="31422" x="7132638" y="5143500"/>
          <p14:tracePt t="31439" x="7097713" y="5149850"/>
          <p14:tracePt t="31455" x="7046913" y="5154613"/>
          <p14:tracePt t="31472" x="6972300" y="5160963"/>
          <p14:tracePt t="31489" x="6904038" y="5160963"/>
          <p14:tracePt t="31505" x="6835775" y="5165725"/>
          <p14:tracePt t="31522" x="6772275" y="5172075"/>
          <p14:tracePt t="31539" x="6754813" y="5172075"/>
          <p14:tracePt t="31555" x="6743700" y="5178425"/>
          <p14:tracePt t="31602" x="6737350" y="5178425"/>
          <p14:tracePt t="31618" x="6726238" y="5178425"/>
          <p14:tracePt t="31635" x="6715125" y="5183188"/>
          <p14:tracePt t="31642" x="6715125" y="5189538"/>
          <p14:tracePt t="31650" x="6708775" y="5189538"/>
          <p14:tracePt t="31663" x="6704013" y="5194300"/>
          <p14:tracePt t="31833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|21.1|50.2|35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1.1|56.3|2.7|17.8"/>
</p:tagLst>
</file>

<file path=ppt/theme/theme1.xml><?xml version="1.0" encoding="utf-8"?>
<a:theme xmlns:a="http://schemas.openxmlformats.org/drawingml/2006/main" name="class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class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clas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</Template>
  <TotalTime>2032</TotalTime>
  <Pages>23</Pages>
  <Words>1687</Words>
  <Application>Microsoft Office PowerPoint</Application>
  <PresentationFormat>Letter Paper (8.5x11 in)</PresentationFormat>
  <Paragraphs>266</Paragraphs>
  <Slides>25</Slides>
  <Notes>24</Notes>
  <HiddenSlides>0</HiddenSlides>
  <MMClips>25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Symbol</vt:lpstr>
      <vt:lpstr>Times</vt:lpstr>
      <vt:lpstr>Times New Roman</vt:lpstr>
      <vt:lpstr>Zapf Dingbats</vt:lpstr>
      <vt:lpstr>class</vt:lpstr>
      <vt:lpstr>Equation</vt:lpstr>
      <vt:lpstr>RDCH 702:  Lecture 3, Nuclear Reactions Part 2 </vt:lpstr>
      <vt:lpstr>Reactions:  Elastic Scattering</vt:lpstr>
      <vt:lpstr>Low-Energy Reactions with Light Projectiles</vt:lpstr>
      <vt:lpstr>Low-Energy Reactions</vt:lpstr>
      <vt:lpstr>High Energy Reactions</vt:lpstr>
      <vt:lpstr>High-Energy Reactions</vt:lpstr>
      <vt:lpstr>Heavy-Ion Reactions</vt:lpstr>
      <vt:lpstr>Heavy Ion Reactions</vt:lpstr>
      <vt:lpstr>Heavy Ion Reactions:  Deep Inelastic Reactions</vt:lpstr>
      <vt:lpstr>Compound-Nucleus Reactions</vt:lpstr>
      <vt:lpstr>PowerPoint Presentation</vt:lpstr>
      <vt:lpstr>Photonuclear reactions</vt:lpstr>
      <vt:lpstr>Natural Element Production</vt:lpstr>
      <vt:lpstr>PowerPoint Presentation</vt:lpstr>
      <vt:lpstr>Timeline</vt:lpstr>
      <vt:lpstr>Origin of Elements</vt:lpstr>
      <vt:lpstr>Stellar Nucleosynthesis</vt:lpstr>
      <vt:lpstr>Stellar Nucleosynthesis</vt:lpstr>
      <vt:lpstr>Formation of elements A&gt;60</vt:lpstr>
      <vt:lpstr>Nucleosynthesis:  R process</vt:lpstr>
      <vt:lpstr>P process</vt:lpstr>
      <vt:lpstr>rp process  (rapid proton capture)</vt:lpstr>
      <vt:lpstr>Review Notes</vt:lpstr>
      <vt:lpstr>Questions</vt:lpstr>
      <vt:lpstr>Question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Nuclear Reactions</dc:title>
  <dc:creator>Ken Czerwinski</dc:creator>
  <cp:lastModifiedBy>Ken Czerwinski</cp:lastModifiedBy>
  <cp:revision>172</cp:revision>
  <cp:lastPrinted>2001-02-05T22:57:01Z</cp:lastPrinted>
  <dcterms:created xsi:type="dcterms:W3CDTF">2005-11-09T15:58:42Z</dcterms:created>
  <dcterms:modified xsi:type="dcterms:W3CDTF">2017-08-22T13:48:16Z</dcterms:modified>
</cp:coreProperties>
</file>